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8" r:id="rId29"/>
    <p:sldId id="283" r:id="rId30"/>
    <p:sldId id="284" r:id="rId31"/>
    <p:sldId id="285" r:id="rId32"/>
    <p:sldId id="286" r:id="rId33"/>
    <p:sldId id="287" r:id="rId34"/>
  </p:sldIdLst>
  <p:sldSz cx="10080625" cy="5670550"/>
  <p:notesSz cx="7559675" cy="106918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854D32-CD6B-439A-A152-F467E7B0527D}" v="4" dt="2026-08-27T08:19:22.722"/>
    <p1510:client id="{1F8B1C5A-5445-21A9-A572-F08455A17E1A}" v="4" dt="2026-08-26T14:28:03.364"/>
    <p1510:client id="{75960CAD-3D44-47C4-BDD7-B827FD67EE3A}" v="92" dt="2026-08-27T08:26:02.800"/>
    <p1510:client id="{7978007E-A555-06D4-47CF-1A23656977DC}" v="2" dt="2026-08-26T12:46:42.267"/>
    <p1510:client id="{B35D627A-42F8-B8A1-E09B-D7751F1FCE59}" v="6" dt="2026-08-26T12:33:47.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FFC265-45F2-F248-3432-D903CD74BDAF}"/>
              </a:ext>
            </a:extLst>
          </p:cNvPr>
          <p:cNvSpPr txBox="1">
            <a:spLocks noGrp="1"/>
          </p:cNvSpPr>
          <p:nvPr>
            <p:ph type="hdr" sz="quarter"/>
          </p:nvPr>
        </p:nvSpPr>
        <p:spPr>
          <a:xfrm>
            <a:off x="0" y="0"/>
            <a:ext cx="3281363" cy="534988"/>
          </a:xfrm>
          <a:prstGeom prst="rect">
            <a:avLst/>
          </a:prstGeom>
          <a:noFill/>
          <a:ln>
            <a:noFill/>
          </a:ln>
        </p:spPr>
        <p:txBody>
          <a:bodyPr vert="horz" wrap="square" lIns="90000" tIns="45000" rIns="90000" bIns="45000"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3" name="Date Placeholder 2">
            <a:extLst>
              <a:ext uri="{FF2B5EF4-FFF2-40B4-BE49-F238E27FC236}">
                <a16:creationId xmlns:a16="http://schemas.microsoft.com/office/drawing/2014/main" id="{E13451A2-8C96-92F1-7115-18FF7069D09D}"/>
              </a:ext>
            </a:extLst>
          </p:cNvPr>
          <p:cNvSpPr txBox="1">
            <a:spLocks noGrp="1"/>
          </p:cNvSpPr>
          <p:nvPr>
            <p:ph type="dt" sz="quarter" idx="1"/>
          </p:nvPr>
        </p:nvSpPr>
        <p:spPr>
          <a:xfrm>
            <a:off x="4278313" y="0"/>
            <a:ext cx="3281362" cy="534988"/>
          </a:xfrm>
          <a:prstGeom prst="rect">
            <a:avLst/>
          </a:prstGeom>
          <a:noFill/>
          <a:ln>
            <a:noFill/>
          </a:ln>
        </p:spPr>
        <p:txBody>
          <a:bodyPr vert="horz" wrap="square" lIns="90000" tIns="45000" rIns="90000" bIns="45000"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4" name="Footer Placeholder 3">
            <a:extLst>
              <a:ext uri="{FF2B5EF4-FFF2-40B4-BE49-F238E27FC236}">
                <a16:creationId xmlns:a16="http://schemas.microsoft.com/office/drawing/2014/main" id="{DC1462A0-DE6C-D859-4AFA-86DA43095673}"/>
              </a:ext>
            </a:extLst>
          </p:cNvPr>
          <p:cNvSpPr txBox="1">
            <a:spLocks noGrp="1"/>
          </p:cNvSpPr>
          <p:nvPr>
            <p:ph type="ftr" sz="quarter" idx="2"/>
          </p:nvPr>
        </p:nvSpPr>
        <p:spPr>
          <a:xfrm>
            <a:off x="0" y="10156825"/>
            <a:ext cx="3281363" cy="534988"/>
          </a:xfrm>
          <a:prstGeom prst="rect">
            <a:avLst/>
          </a:prstGeom>
          <a:noFill/>
          <a:ln>
            <a:noFill/>
          </a:ln>
        </p:spPr>
        <p:txBody>
          <a:bodyPr vert="horz" wrap="square" lIns="90000" tIns="45000" rIns="90000" bIns="45000" anchor="b"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5" name="Slide Number Placeholder 4">
            <a:extLst>
              <a:ext uri="{FF2B5EF4-FFF2-40B4-BE49-F238E27FC236}">
                <a16:creationId xmlns:a16="http://schemas.microsoft.com/office/drawing/2014/main" id="{B97C7AB3-D60C-C360-43CF-3FCDEE63DD87}"/>
              </a:ext>
            </a:extLst>
          </p:cNvPr>
          <p:cNvSpPr txBox="1">
            <a:spLocks noGrp="1"/>
          </p:cNvSpPr>
          <p:nvPr>
            <p:ph type="sldNum" sz="quarter" idx="3"/>
          </p:nvPr>
        </p:nvSpPr>
        <p:spPr>
          <a:xfrm>
            <a:off x="4278313" y="10156825"/>
            <a:ext cx="3281362" cy="534988"/>
          </a:xfrm>
          <a:prstGeom prst="rect">
            <a:avLst/>
          </a:prstGeom>
          <a:noFill/>
          <a:ln>
            <a:noFill/>
          </a:ln>
        </p:spPr>
        <p:txBody>
          <a:bodyPr vert="horz" wrap="square" lIns="90000" tIns="45000" rIns="90000" bIns="45000" anchor="b"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fld id="{E731987D-DD03-45E0-87A0-F556885600B5}" type="slidenum">
              <a:rPr lang="nl-NL"/>
              <a:pPr>
                <a:defRPr sz="140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lide Image Placeholder 1">
            <a:extLst>
              <a:ext uri="{FF2B5EF4-FFF2-40B4-BE49-F238E27FC236}">
                <a16:creationId xmlns:a16="http://schemas.microsoft.com/office/drawing/2014/main" id="{0815B98B-FB98-6AFD-9102-6A6ECFD8055C}"/>
              </a:ext>
            </a:extLst>
          </p:cNvPr>
          <p:cNvSpPr>
            <a:spLocks noGrp="1" noRot="1" noChangeAspect="1" noChangeArrowheads="1"/>
          </p:cNvSpPr>
          <p:nvPr>
            <p:ph type="sldImg" idx="2"/>
          </p:nvPr>
        </p:nvSpPr>
        <p:spPr bwMode="auto">
          <a:xfrm>
            <a:off x="215900" y="812800"/>
            <a:ext cx="7127875"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 name="Notes Placeholder 2">
            <a:extLst>
              <a:ext uri="{FF2B5EF4-FFF2-40B4-BE49-F238E27FC236}">
                <a16:creationId xmlns:a16="http://schemas.microsoft.com/office/drawing/2014/main" id="{5268CE4F-1A9F-1C19-C37F-6451828A27CE}"/>
              </a:ext>
            </a:extLst>
          </p:cNvPr>
          <p:cNvSpPr txBox="1">
            <a:spLocks noGrp="1"/>
          </p:cNvSpPr>
          <p:nvPr>
            <p:ph type="body" sz="quarter" idx="3"/>
          </p:nvPr>
        </p:nvSpPr>
        <p:spPr>
          <a:xfrm>
            <a:off x="755650" y="5078413"/>
            <a:ext cx="6048375" cy="4811712"/>
          </a:xfrm>
          <a:prstGeom prst="rect">
            <a:avLst/>
          </a:prstGeom>
          <a:noFill/>
          <a:ln>
            <a:noFill/>
          </a:ln>
        </p:spPr>
        <p:txBody>
          <a:bodyPr lIns="0" tIns="0" rIns="0" bIns="0"/>
          <a:lstStyle/>
          <a:p>
            <a:pPr lvl="0"/>
            <a:endParaRPr lang="nl-NL" noProof="0"/>
          </a:p>
        </p:txBody>
      </p:sp>
      <p:sp>
        <p:nvSpPr>
          <p:cNvPr id="4" name="Header Placeholder 3">
            <a:extLst>
              <a:ext uri="{FF2B5EF4-FFF2-40B4-BE49-F238E27FC236}">
                <a16:creationId xmlns:a16="http://schemas.microsoft.com/office/drawing/2014/main" id="{97DC35ED-FEC0-0430-FEF3-6FCBB129346B}"/>
              </a:ext>
            </a:extLst>
          </p:cNvPr>
          <p:cNvSpPr txBox="1">
            <a:spLocks noGrp="1"/>
          </p:cNvSpPr>
          <p:nvPr>
            <p:ph type="hdr" sz="quarter"/>
          </p:nvPr>
        </p:nvSpPr>
        <p:spPr>
          <a:xfrm>
            <a:off x="0" y="0"/>
            <a:ext cx="3281363" cy="534988"/>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Date Placeholder 4">
            <a:extLst>
              <a:ext uri="{FF2B5EF4-FFF2-40B4-BE49-F238E27FC236}">
                <a16:creationId xmlns:a16="http://schemas.microsoft.com/office/drawing/2014/main" id="{0CB1A5C1-8727-9CE5-3A19-603CF1A9F714}"/>
              </a:ext>
            </a:extLst>
          </p:cNvPr>
          <p:cNvSpPr txBox="1">
            <a:spLocks noGrp="1"/>
          </p:cNvSpPr>
          <p:nvPr>
            <p:ph type="dt" idx="1"/>
          </p:nvPr>
        </p:nvSpPr>
        <p:spPr>
          <a:xfrm>
            <a:off x="4278313" y="0"/>
            <a:ext cx="3281362" cy="534988"/>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Footer Placeholder 5">
            <a:extLst>
              <a:ext uri="{FF2B5EF4-FFF2-40B4-BE49-F238E27FC236}">
                <a16:creationId xmlns:a16="http://schemas.microsoft.com/office/drawing/2014/main" id="{DAE99B0A-7A8F-40BD-0578-97C259C43E56}"/>
              </a:ext>
            </a:extLst>
          </p:cNvPr>
          <p:cNvSpPr txBox="1">
            <a:spLocks noGrp="1"/>
          </p:cNvSpPr>
          <p:nvPr>
            <p:ph type="ftr" sz="quarter" idx="4"/>
          </p:nvPr>
        </p:nvSpPr>
        <p:spPr>
          <a:xfrm>
            <a:off x="0" y="10156825"/>
            <a:ext cx="3281363" cy="534988"/>
          </a:xfrm>
          <a:prstGeom prst="rect">
            <a:avLst/>
          </a:prstGeom>
          <a:noFill/>
          <a:ln>
            <a:noFill/>
          </a:ln>
        </p:spPr>
        <p:txBody>
          <a:bodyPr vert="horz" lIns="0" tIns="0" rIns="0" bIns="0" anchor="b"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7" name="Slide Number Placeholder 6">
            <a:extLst>
              <a:ext uri="{FF2B5EF4-FFF2-40B4-BE49-F238E27FC236}">
                <a16:creationId xmlns:a16="http://schemas.microsoft.com/office/drawing/2014/main" id="{5B8D1D38-41B9-A252-DB03-B9181B4603C6}"/>
              </a:ext>
            </a:extLst>
          </p:cNvPr>
          <p:cNvSpPr txBox="1">
            <a:spLocks noGrp="1"/>
          </p:cNvSpPr>
          <p:nvPr>
            <p:ph type="sldNum" sz="quarter" idx="5"/>
          </p:nvPr>
        </p:nvSpPr>
        <p:spPr>
          <a:xfrm>
            <a:off x="4278313" y="10156825"/>
            <a:ext cx="3281362" cy="534988"/>
          </a:xfrm>
          <a:prstGeom prst="rect">
            <a:avLst/>
          </a:prstGeom>
          <a:noFill/>
          <a:ln>
            <a:noFill/>
          </a:ln>
        </p:spPr>
        <p:txBody>
          <a:bodyPr vert="horz" lIns="0" tIns="0" rIns="0" bIns="0" anchor="b"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801C48C4-7FE2-4A17-BCAC-15B5B95687B7}" type="slidenum">
              <a:rPr/>
              <a:pPr>
                <a:defRPr/>
              </a:pPr>
              <a:t>‹nr.›</a:t>
            </a:fld>
            <a:endParaRPr/>
          </a:p>
        </p:txBody>
      </p:sp>
    </p:spTree>
  </p:cSld>
  <p:clrMap bg1="lt1" tx1="dk1" bg2="lt2" tx2="dk2" accent1="accent1" accent2="accent2" accent3="accent3" accent4="accent4" accent5="accent5" accent6="accent6" hlink="hlink" folHlink="folHlink"/>
  <p:notesStyle>
    <a:lvl1pPr marL="215900" indent="-215900" algn="l" rtl="0" eaLnBrk="0" fontAlgn="base" hangingPunct="0">
      <a:spcBef>
        <a:spcPct val="30000"/>
      </a:spcBef>
      <a:spcAft>
        <a:spcPct val="0"/>
      </a:spcAft>
      <a:defRPr lang="nl-NL" sz="2000" kern="1200">
        <a:solidFill>
          <a:schemeClr val="tx1"/>
        </a:solidFill>
        <a:highlight>
          <a:scrgbClr r="0" g="0" b="0">
            <a:alpha val="0"/>
          </a:scrgbClr>
        </a:highlight>
        <a:latin typeface="Liberation Sans" pitchFamily="18"/>
        <a:ea typeface="Microsoft YaHei" pitchFamily="2"/>
      </a:defRPr>
    </a:lvl1pPr>
    <a:lvl2pPr marL="742950" indent="-28575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2pPr>
    <a:lvl3pPr marL="11430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3pPr>
    <a:lvl4pPr marL="16002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4pPr>
    <a:lvl5pPr marL="20574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a:extLst>
              <a:ext uri="{FF2B5EF4-FFF2-40B4-BE49-F238E27FC236}">
                <a16:creationId xmlns:a16="http://schemas.microsoft.com/office/drawing/2014/main" id="{7304613F-CD02-3792-1757-E99BE03533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2B623BA-1A9D-4B1F-AB3B-C1F1A7AECA3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a:t>
            </a:fld>
            <a:endParaRPr altLang="nl-NL">
              <a:latin typeface="Liberation Serif"/>
              <a:ea typeface="Segoe UI" panose="020B0502040204020203" pitchFamily="34" charset="0"/>
              <a:cs typeface="Tahoma" panose="020B0604030504040204" pitchFamily="34" charset="0"/>
            </a:endParaRPr>
          </a:p>
        </p:txBody>
      </p:sp>
      <p:sp>
        <p:nvSpPr>
          <p:cNvPr id="5123" name="Slide Image Placeholder 1">
            <a:extLst>
              <a:ext uri="{FF2B5EF4-FFF2-40B4-BE49-F238E27FC236}">
                <a16:creationId xmlns:a16="http://schemas.microsoft.com/office/drawing/2014/main" id="{4BE358BB-CFF6-4AF4-6E51-A1C7595D680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A0E78A5-E244-7BF2-EA12-3AF6342771CD}"/>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a:extLst>
              <a:ext uri="{FF2B5EF4-FFF2-40B4-BE49-F238E27FC236}">
                <a16:creationId xmlns:a16="http://schemas.microsoft.com/office/drawing/2014/main" id="{29F4AE16-7945-E1FF-C56D-6958BBC7F3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2EA1B1-9642-479D-B10C-42F6FCE8C57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10</a:t>
            </a:fld>
            <a:endParaRPr altLang="nl-NL">
              <a:latin typeface="Liberation Serif"/>
              <a:ea typeface="Segoe UI" panose="020B0502040204020203" pitchFamily="34" charset="0"/>
              <a:cs typeface="Tahoma" panose="020B0604030504040204" pitchFamily="34" charset="0"/>
            </a:endParaRPr>
          </a:p>
        </p:txBody>
      </p:sp>
      <p:sp>
        <p:nvSpPr>
          <p:cNvPr id="23555" name="Slide Image Placeholder 1">
            <a:extLst>
              <a:ext uri="{FF2B5EF4-FFF2-40B4-BE49-F238E27FC236}">
                <a16:creationId xmlns:a16="http://schemas.microsoft.com/office/drawing/2014/main" id="{486455FC-94BB-A43A-E4EB-A93E8F7BE6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57E9EF7C-D490-C108-1AF6-553B2C7C837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6">
            <a:extLst>
              <a:ext uri="{FF2B5EF4-FFF2-40B4-BE49-F238E27FC236}">
                <a16:creationId xmlns:a16="http://schemas.microsoft.com/office/drawing/2014/main" id="{8380BDC4-3D3E-D0F4-FE81-64117DA83A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FE07458-4755-42F6-B9AF-8D955AD0B8D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11</a:t>
            </a:fld>
            <a:endParaRPr altLang="nl-NL">
              <a:latin typeface="Liberation Serif"/>
              <a:ea typeface="Segoe UI" panose="020B0502040204020203" pitchFamily="34" charset="0"/>
              <a:cs typeface="Tahoma" panose="020B0604030504040204" pitchFamily="34" charset="0"/>
            </a:endParaRPr>
          </a:p>
        </p:txBody>
      </p:sp>
      <p:sp>
        <p:nvSpPr>
          <p:cNvPr id="25603" name="Slide Image Placeholder 1">
            <a:extLst>
              <a:ext uri="{FF2B5EF4-FFF2-40B4-BE49-F238E27FC236}">
                <a16:creationId xmlns:a16="http://schemas.microsoft.com/office/drawing/2014/main" id="{DE10FD20-EEF5-8CFD-69C0-1EA90E4FF93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1068775-96FF-66B6-4A8C-236184E08C8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6">
            <a:extLst>
              <a:ext uri="{FF2B5EF4-FFF2-40B4-BE49-F238E27FC236}">
                <a16:creationId xmlns:a16="http://schemas.microsoft.com/office/drawing/2014/main" id="{414B7DBA-9BD7-287F-914B-1032CFACE4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9DF4CC-F575-43A3-9762-DEDBDD8D809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12</a:t>
            </a:fld>
            <a:endParaRPr altLang="nl-NL">
              <a:latin typeface="Liberation Serif"/>
              <a:ea typeface="Segoe UI" panose="020B0502040204020203" pitchFamily="34" charset="0"/>
              <a:cs typeface="Tahoma" panose="020B0604030504040204" pitchFamily="34" charset="0"/>
            </a:endParaRPr>
          </a:p>
        </p:txBody>
      </p:sp>
      <p:sp>
        <p:nvSpPr>
          <p:cNvPr id="27651" name="Slide Image Placeholder 1">
            <a:extLst>
              <a:ext uri="{FF2B5EF4-FFF2-40B4-BE49-F238E27FC236}">
                <a16:creationId xmlns:a16="http://schemas.microsoft.com/office/drawing/2014/main" id="{C95882FC-4D43-2CAD-D49F-36F31B3F4A34}"/>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C417B426-ACDA-C8F3-5934-9E369BFE049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6">
            <a:extLst>
              <a:ext uri="{FF2B5EF4-FFF2-40B4-BE49-F238E27FC236}">
                <a16:creationId xmlns:a16="http://schemas.microsoft.com/office/drawing/2014/main" id="{9F06849F-973F-3B29-11AD-16126F50F1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46A87C1-C732-417B-99B8-E6418FB3E68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13</a:t>
            </a:fld>
            <a:endParaRPr altLang="nl-NL">
              <a:latin typeface="Liberation Serif"/>
              <a:ea typeface="Segoe UI" panose="020B0502040204020203" pitchFamily="34" charset="0"/>
              <a:cs typeface="Tahoma" panose="020B0604030504040204" pitchFamily="34" charset="0"/>
            </a:endParaRPr>
          </a:p>
        </p:txBody>
      </p:sp>
      <p:sp>
        <p:nvSpPr>
          <p:cNvPr id="29699" name="Slide Image Placeholder 1">
            <a:extLst>
              <a:ext uri="{FF2B5EF4-FFF2-40B4-BE49-F238E27FC236}">
                <a16:creationId xmlns:a16="http://schemas.microsoft.com/office/drawing/2014/main" id="{8DF47675-5928-3418-3B8E-6362D8EE69A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1C3BDD0-13D5-8DE5-AE5D-4BD0B395DED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6">
            <a:extLst>
              <a:ext uri="{FF2B5EF4-FFF2-40B4-BE49-F238E27FC236}">
                <a16:creationId xmlns:a16="http://schemas.microsoft.com/office/drawing/2014/main" id="{0C52DA08-6063-E2C4-CEDD-478DC895D5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550049-6414-4C29-996D-C97D2285C5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14</a:t>
            </a:fld>
            <a:endParaRPr altLang="nl-NL">
              <a:latin typeface="Liberation Serif"/>
              <a:ea typeface="Segoe UI" panose="020B0502040204020203" pitchFamily="34" charset="0"/>
              <a:cs typeface="Tahoma" panose="020B0604030504040204" pitchFamily="34" charset="0"/>
            </a:endParaRPr>
          </a:p>
        </p:txBody>
      </p:sp>
      <p:sp>
        <p:nvSpPr>
          <p:cNvPr id="31747" name="Slide Image Placeholder 1">
            <a:extLst>
              <a:ext uri="{FF2B5EF4-FFF2-40B4-BE49-F238E27FC236}">
                <a16:creationId xmlns:a16="http://schemas.microsoft.com/office/drawing/2014/main" id="{3B3C8ADD-A896-BA3C-83EB-02C65D250D5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8106A8C-51CE-3CF8-DD1E-93DBE4FD789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6">
            <a:extLst>
              <a:ext uri="{FF2B5EF4-FFF2-40B4-BE49-F238E27FC236}">
                <a16:creationId xmlns:a16="http://schemas.microsoft.com/office/drawing/2014/main" id="{764187CB-9CCD-03ED-94F2-E5A6E68202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9261E3C-24DF-4F8E-ADD6-882DD843C94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15</a:t>
            </a:fld>
            <a:endParaRPr altLang="nl-NL">
              <a:latin typeface="Liberation Serif"/>
              <a:ea typeface="Segoe UI" panose="020B0502040204020203" pitchFamily="34" charset="0"/>
              <a:cs typeface="Tahoma" panose="020B0604030504040204" pitchFamily="34" charset="0"/>
            </a:endParaRPr>
          </a:p>
        </p:txBody>
      </p:sp>
      <p:sp>
        <p:nvSpPr>
          <p:cNvPr id="33795" name="Slide Image Placeholder 1">
            <a:extLst>
              <a:ext uri="{FF2B5EF4-FFF2-40B4-BE49-F238E27FC236}">
                <a16:creationId xmlns:a16="http://schemas.microsoft.com/office/drawing/2014/main" id="{83E52495-CAEE-0125-3275-9D63A1849FCA}"/>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2A336C-2A67-9770-8149-7D9FE802EE32}"/>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6">
            <a:extLst>
              <a:ext uri="{FF2B5EF4-FFF2-40B4-BE49-F238E27FC236}">
                <a16:creationId xmlns:a16="http://schemas.microsoft.com/office/drawing/2014/main" id="{AC68CA71-DB32-DA93-AC49-C18849A159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206AA3-EF6A-4CC8-86A9-B46543A9EFE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16</a:t>
            </a:fld>
            <a:endParaRPr altLang="nl-NL">
              <a:latin typeface="Liberation Serif"/>
              <a:ea typeface="Segoe UI" panose="020B0502040204020203" pitchFamily="34" charset="0"/>
              <a:cs typeface="Tahoma" panose="020B0604030504040204" pitchFamily="34" charset="0"/>
            </a:endParaRPr>
          </a:p>
        </p:txBody>
      </p:sp>
      <p:sp>
        <p:nvSpPr>
          <p:cNvPr id="35843" name="Slide Image Placeholder 1">
            <a:extLst>
              <a:ext uri="{FF2B5EF4-FFF2-40B4-BE49-F238E27FC236}">
                <a16:creationId xmlns:a16="http://schemas.microsoft.com/office/drawing/2014/main" id="{0FB16E7B-AEDB-4CB0-33A9-26DF43ACEE7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F907F0-7D1D-4139-6899-F7BC241C13F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6">
            <a:extLst>
              <a:ext uri="{FF2B5EF4-FFF2-40B4-BE49-F238E27FC236}">
                <a16:creationId xmlns:a16="http://schemas.microsoft.com/office/drawing/2014/main" id="{A1210882-A9DF-54F5-FE6F-8A3881B8CE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B602435-4439-4D7E-B6F4-A3DB402A17D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17</a:t>
            </a:fld>
            <a:endParaRPr altLang="nl-NL">
              <a:latin typeface="Liberation Serif"/>
              <a:ea typeface="Segoe UI" panose="020B0502040204020203" pitchFamily="34" charset="0"/>
              <a:cs typeface="Tahoma" panose="020B0604030504040204" pitchFamily="34" charset="0"/>
            </a:endParaRPr>
          </a:p>
        </p:txBody>
      </p:sp>
      <p:sp>
        <p:nvSpPr>
          <p:cNvPr id="37891" name="Slide Image Placeholder 1">
            <a:extLst>
              <a:ext uri="{FF2B5EF4-FFF2-40B4-BE49-F238E27FC236}">
                <a16:creationId xmlns:a16="http://schemas.microsoft.com/office/drawing/2014/main" id="{3660070F-FAC0-CB91-74AE-69AB4FD2E9E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65CDE42-6C6A-0B56-31CE-579B8EB5D25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a:extLst>
              <a:ext uri="{FF2B5EF4-FFF2-40B4-BE49-F238E27FC236}">
                <a16:creationId xmlns:a16="http://schemas.microsoft.com/office/drawing/2014/main" id="{E1342F43-8276-5F7E-D4D9-FC3804B43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824BEB-727A-4211-96D5-3FABFE698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18</a:t>
            </a:fld>
            <a:endParaRPr altLang="nl-NL">
              <a:latin typeface="Liberation Serif"/>
              <a:ea typeface="Segoe UI" panose="020B0502040204020203" pitchFamily="34" charset="0"/>
              <a:cs typeface="Tahoma" panose="020B0604030504040204" pitchFamily="34" charset="0"/>
            </a:endParaRPr>
          </a:p>
        </p:txBody>
      </p:sp>
      <p:sp>
        <p:nvSpPr>
          <p:cNvPr id="39939" name="Slide Image Placeholder 1">
            <a:extLst>
              <a:ext uri="{FF2B5EF4-FFF2-40B4-BE49-F238E27FC236}">
                <a16:creationId xmlns:a16="http://schemas.microsoft.com/office/drawing/2014/main" id="{54FCDF29-D089-C457-9511-871D9AD7595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6017649-F408-4958-A578-A19E7A3D2EE8}"/>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6">
            <a:extLst>
              <a:ext uri="{FF2B5EF4-FFF2-40B4-BE49-F238E27FC236}">
                <a16:creationId xmlns:a16="http://schemas.microsoft.com/office/drawing/2014/main" id="{9FBFB5FB-1A82-689E-15A6-1247245075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3A9BB04-1BCC-4A77-847A-467DEA2087C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19</a:t>
            </a:fld>
            <a:endParaRPr altLang="nl-NL">
              <a:latin typeface="Liberation Serif"/>
              <a:ea typeface="Segoe UI" panose="020B0502040204020203" pitchFamily="34" charset="0"/>
              <a:cs typeface="Tahoma" panose="020B0604030504040204" pitchFamily="34" charset="0"/>
            </a:endParaRPr>
          </a:p>
        </p:txBody>
      </p:sp>
      <p:sp>
        <p:nvSpPr>
          <p:cNvPr id="41987" name="Slide Image Placeholder 1">
            <a:extLst>
              <a:ext uri="{FF2B5EF4-FFF2-40B4-BE49-F238E27FC236}">
                <a16:creationId xmlns:a16="http://schemas.microsoft.com/office/drawing/2014/main" id="{88CB1760-EB71-9D2F-EE2F-CDB67A70C8D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99CF693-A1D4-0489-2FF5-121A15DCBE2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a:extLst>
              <a:ext uri="{FF2B5EF4-FFF2-40B4-BE49-F238E27FC236}">
                <a16:creationId xmlns:a16="http://schemas.microsoft.com/office/drawing/2014/main" id="{078F804B-897D-506C-61E6-EF7C1F607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813D74-A60C-4738-8249-770D59234FE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a:t>
            </a:fld>
            <a:endParaRPr altLang="nl-NL">
              <a:latin typeface="Liberation Serif"/>
              <a:ea typeface="Segoe UI" panose="020B0502040204020203" pitchFamily="34" charset="0"/>
              <a:cs typeface="Tahoma" panose="020B0604030504040204" pitchFamily="34" charset="0"/>
            </a:endParaRPr>
          </a:p>
        </p:txBody>
      </p:sp>
      <p:sp>
        <p:nvSpPr>
          <p:cNvPr id="7171" name="Slide Image Placeholder 1">
            <a:extLst>
              <a:ext uri="{FF2B5EF4-FFF2-40B4-BE49-F238E27FC236}">
                <a16:creationId xmlns:a16="http://schemas.microsoft.com/office/drawing/2014/main" id="{62D1ED30-6709-93A2-9BCF-9F504A0094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F6F7F53-77D3-E9CA-9040-1896258148D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6">
            <a:extLst>
              <a:ext uri="{FF2B5EF4-FFF2-40B4-BE49-F238E27FC236}">
                <a16:creationId xmlns:a16="http://schemas.microsoft.com/office/drawing/2014/main" id="{D19149AE-165E-66C3-DF2B-0372EDA3FF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D3D2DF5-9C2B-496F-B1E2-91F649ED687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20</a:t>
            </a:fld>
            <a:endParaRPr altLang="nl-NL">
              <a:latin typeface="Liberation Serif"/>
              <a:ea typeface="Segoe UI" panose="020B0502040204020203" pitchFamily="34" charset="0"/>
              <a:cs typeface="Tahoma" panose="020B0604030504040204" pitchFamily="34" charset="0"/>
            </a:endParaRPr>
          </a:p>
        </p:txBody>
      </p:sp>
      <p:sp>
        <p:nvSpPr>
          <p:cNvPr id="44035" name="Slide Image Placeholder 1">
            <a:extLst>
              <a:ext uri="{FF2B5EF4-FFF2-40B4-BE49-F238E27FC236}">
                <a16:creationId xmlns:a16="http://schemas.microsoft.com/office/drawing/2014/main" id="{A5DF6E75-1092-0C10-3E98-F2DCA8C04AC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46CEF7F8-5A44-24EF-D6C8-79DE48FB856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6">
            <a:extLst>
              <a:ext uri="{FF2B5EF4-FFF2-40B4-BE49-F238E27FC236}">
                <a16:creationId xmlns:a16="http://schemas.microsoft.com/office/drawing/2014/main" id="{CE9CFCD3-84C9-A9E6-C012-14682629D7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9B51A35-6875-444F-B8E8-A574BF91267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21</a:t>
            </a:fld>
            <a:endParaRPr altLang="nl-NL">
              <a:latin typeface="Liberation Serif"/>
              <a:ea typeface="Segoe UI" panose="020B0502040204020203" pitchFamily="34" charset="0"/>
              <a:cs typeface="Tahoma" panose="020B0604030504040204" pitchFamily="34" charset="0"/>
            </a:endParaRPr>
          </a:p>
        </p:txBody>
      </p:sp>
      <p:sp>
        <p:nvSpPr>
          <p:cNvPr id="46083" name="Slide Image Placeholder 1">
            <a:extLst>
              <a:ext uri="{FF2B5EF4-FFF2-40B4-BE49-F238E27FC236}">
                <a16:creationId xmlns:a16="http://schemas.microsoft.com/office/drawing/2014/main" id="{D1068107-4BA0-A146-1A95-EDC24CE3D05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5A68D2E-BCE3-C7C2-7B87-E375BAF586E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6">
            <a:extLst>
              <a:ext uri="{FF2B5EF4-FFF2-40B4-BE49-F238E27FC236}">
                <a16:creationId xmlns:a16="http://schemas.microsoft.com/office/drawing/2014/main" id="{A897141F-8B6F-ADF8-62E0-7BBA5BC058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C5D9F71-6943-48D5-AEFD-0CE4A98231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22</a:t>
            </a:fld>
            <a:endParaRPr altLang="nl-NL">
              <a:latin typeface="Liberation Serif"/>
              <a:ea typeface="Segoe UI" panose="020B0502040204020203" pitchFamily="34" charset="0"/>
              <a:cs typeface="Tahoma" panose="020B0604030504040204" pitchFamily="34" charset="0"/>
            </a:endParaRPr>
          </a:p>
        </p:txBody>
      </p:sp>
      <p:sp>
        <p:nvSpPr>
          <p:cNvPr id="48131" name="Slide Image Placeholder 1">
            <a:extLst>
              <a:ext uri="{FF2B5EF4-FFF2-40B4-BE49-F238E27FC236}">
                <a16:creationId xmlns:a16="http://schemas.microsoft.com/office/drawing/2014/main" id="{BEC44AD1-CC35-8631-FA8D-94CCB071EB0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A771E25-FB45-7FCC-A474-9ABF05F4CEE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6">
            <a:extLst>
              <a:ext uri="{FF2B5EF4-FFF2-40B4-BE49-F238E27FC236}">
                <a16:creationId xmlns:a16="http://schemas.microsoft.com/office/drawing/2014/main" id="{3F1C9AEC-B604-64AA-0218-5E27F7D53E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33681F9-593E-4488-AEFC-2BBA07B295C0}"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23</a:t>
            </a:fld>
            <a:endParaRPr altLang="nl-NL">
              <a:latin typeface="Liberation Serif"/>
              <a:ea typeface="Segoe UI" panose="020B0502040204020203" pitchFamily="34" charset="0"/>
              <a:cs typeface="Tahoma" panose="020B0604030504040204" pitchFamily="34" charset="0"/>
            </a:endParaRPr>
          </a:p>
        </p:txBody>
      </p:sp>
      <p:sp>
        <p:nvSpPr>
          <p:cNvPr id="50179" name="Slide Image Placeholder 1">
            <a:extLst>
              <a:ext uri="{FF2B5EF4-FFF2-40B4-BE49-F238E27FC236}">
                <a16:creationId xmlns:a16="http://schemas.microsoft.com/office/drawing/2014/main" id="{64B82BD6-CAAB-5976-ED0A-157630B75FA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F3014C0-A62B-4A26-13C9-43C65C0367E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6">
            <a:extLst>
              <a:ext uri="{FF2B5EF4-FFF2-40B4-BE49-F238E27FC236}">
                <a16:creationId xmlns:a16="http://schemas.microsoft.com/office/drawing/2014/main" id="{D7E545D3-C92A-01AF-0DFB-FA1D1B31A6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A80119-F1B2-4515-8DDC-F3F47D4AA0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24</a:t>
            </a:fld>
            <a:endParaRPr altLang="nl-NL">
              <a:latin typeface="Liberation Serif"/>
              <a:ea typeface="Segoe UI" panose="020B0502040204020203" pitchFamily="34" charset="0"/>
              <a:cs typeface="Tahoma" panose="020B0604030504040204" pitchFamily="34" charset="0"/>
            </a:endParaRPr>
          </a:p>
        </p:txBody>
      </p:sp>
      <p:sp>
        <p:nvSpPr>
          <p:cNvPr id="52227" name="Slide Image Placeholder 1">
            <a:extLst>
              <a:ext uri="{FF2B5EF4-FFF2-40B4-BE49-F238E27FC236}">
                <a16:creationId xmlns:a16="http://schemas.microsoft.com/office/drawing/2014/main" id="{5F90D8FC-CDED-9044-D80C-6341ED4E146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459F7B8-D0B7-C9BE-9195-1E9093AE03B1}"/>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6">
            <a:extLst>
              <a:ext uri="{FF2B5EF4-FFF2-40B4-BE49-F238E27FC236}">
                <a16:creationId xmlns:a16="http://schemas.microsoft.com/office/drawing/2014/main" id="{B2C20BFB-9E77-8275-8249-0E285CD3E5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704B52-D3D8-449B-B51E-6BFF59A0412B}"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25</a:t>
            </a:fld>
            <a:endParaRPr altLang="nl-NL">
              <a:latin typeface="Liberation Serif"/>
              <a:ea typeface="Segoe UI" panose="020B0502040204020203" pitchFamily="34" charset="0"/>
              <a:cs typeface="Tahoma" panose="020B0604030504040204" pitchFamily="34" charset="0"/>
            </a:endParaRPr>
          </a:p>
        </p:txBody>
      </p:sp>
      <p:sp>
        <p:nvSpPr>
          <p:cNvPr id="54275" name="Slide Image Placeholder 1">
            <a:extLst>
              <a:ext uri="{FF2B5EF4-FFF2-40B4-BE49-F238E27FC236}">
                <a16:creationId xmlns:a16="http://schemas.microsoft.com/office/drawing/2014/main" id="{2F2D39DC-80C7-BC25-B488-C21C11229ECE}"/>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5C1582F-1C95-4506-D19F-44D97DAC2A36}"/>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6">
            <a:extLst>
              <a:ext uri="{FF2B5EF4-FFF2-40B4-BE49-F238E27FC236}">
                <a16:creationId xmlns:a16="http://schemas.microsoft.com/office/drawing/2014/main" id="{5B4FA95E-CC32-1F14-0498-968DA40A72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56B3DEE-BD91-4E8A-B50D-A72523FE37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26</a:t>
            </a:fld>
            <a:endParaRPr altLang="nl-NL">
              <a:latin typeface="Liberation Serif"/>
              <a:ea typeface="Segoe UI" panose="020B0502040204020203" pitchFamily="34" charset="0"/>
              <a:cs typeface="Tahoma" panose="020B0604030504040204" pitchFamily="34" charset="0"/>
            </a:endParaRPr>
          </a:p>
        </p:txBody>
      </p:sp>
      <p:sp>
        <p:nvSpPr>
          <p:cNvPr id="56323" name="Slide Image Placeholder 1">
            <a:extLst>
              <a:ext uri="{FF2B5EF4-FFF2-40B4-BE49-F238E27FC236}">
                <a16:creationId xmlns:a16="http://schemas.microsoft.com/office/drawing/2014/main" id="{E4E79005-6D4E-D92D-AF56-198E5934944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D91C0E5-9666-E155-116C-B61BAEEA70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6">
            <a:extLst>
              <a:ext uri="{FF2B5EF4-FFF2-40B4-BE49-F238E27FC236}">
                <a16:creationId xmlns:a16="http://schemas.microsoft.com/office/drawing/2014/main" id="{850D3453-DFB9-80F0-6E61-19B2247C5B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7C74051-EDDB-48BD-B681-01F5E11CCAD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27</a:t>
            </a:fld>
            <a:endParaRPr altLang="nl-NL">
              <a:latin typeface="Liberation Serif"/>
              <a:ea typeface="Segoe UI" panose="020B0502040204020203" pitchFamily="34" charset="0"/>
              <a:cs typeface="Tahoma" panose="020B0604030504040204" pitchFamily="34" charset="0"/>
            </a:endParaRPr>
          </a:p>
        </p:txBody>
      </p:sp>
      <p:sp>
        <p:nvSpPr>
          <p:cNvPr id="58371" name="Slide Image Placeholder 1">
            <a:extLst>
              <a:ext uri="{FF2B5EF4-FFF2-40B4-BE49-F238E27FC236}">
                <a16:creationId xmlns:a16="http://schemas.microsoft.com/office/drawing/2014/main" id="{6C80500A-4AEF-44E8-71F3-3B5F45211C5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4F3243-17FE-A50C-C405-DC8395C2376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6">
            <a:extLst>
              <a:ext uri="{FF2B5EF4-FFF2-40B4-BE49-F238E27FC236}">
                <a16:creationId xmlns:a16="http://schemas.microsoft.com/office/drawing/2014/main" id="{14DE9F2F-925D-ED3B-05B4-607F73D755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07503C-5746-4222-851D-22311448846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29</a:t>
            </a:fld>
            <a:endParaRPr altLang="nl-NL">
              <a:latin typeface="Liberation Serif"/>
              <a:ea typeface="Segoe UI" panose="020B0502040204020203" pitchFamily="34" charset="0"/>
              <a:cs typeface="Tahoma" panose="020B0604030504040204" pitchFamily="34" charset="0"/>
            </a:endParaRPr>
          </a:p>
        </p:txBody>
      </p:sp>
      <p:sp>
        <p:nvSpPr>
          <p:cNvPr id="60419" name="Slide Image Placeholder 1">
            <a:extLst>
              <a:ext uri="{FF2B5EF4-FFF2-40B4-BE49-F238E27FC236}">
                <a16:creationId xmlns:a16="http://schemas.microsoft.com/office/drawing/2014/main" id="{72425DC9-EC10-01F7-CD87-5F9C8DAB7CD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485D1F-30EA-E3A6-A762-6873275E67A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6">
            <a:extLst>
              <a:ext uri="{FF2B5EF4-FFF2-40B4-BE49-F238E27FC236}">
                <a16:creationId xmlns:a16="http://schemas.microsoft.com/office/drawing/2014/main" id="{4368B90E-FC8C-62C1-FB13-B835083BC2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A19744-AF62-4F2D-B88E-B5CF305CFBF3}"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30</a:t>
            </a:fld>
            <a:endParaRPr altLang="nl-NL">
              <a:latin typeface="Liberation Serif"/>
              <a:ea typeface="Segoe UI" panose="020B0502040204020203" pitchFamily="34" charset="0"/>
              <a:cs typeface="Tahoma" panose="020B0604030504040204" pitchFamily="34" charset="0"/>
            </a:endParaRPr>
          </a:p>
        </p:txBody>
      </p:sp>
      <p:sp>
        <p:nvSpPr>
          <p:cNvPr id="62467" name="Slide Image Placeholder 1">
            <a:extLst>
              <a:ext uri="{FF2B5EF4-FFF2-40B4-BE49-F238E27FC236}">
                <a16:creationId xmlns:a16="http://schemas.microsoft.com/office/drawing/2014/main" id="{DF30F2B4-411C-67AC-6F38-4976AAD21D82}"/>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1DF69B1D-D319-F584-5E45-C1570A7E1A1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a:extLst>
              <a:ext uri="{FF2B5EF4-FFF2-40B4-BE49-F238E27FC236}">
                <a16:creationId xmlns:a16="http://schemas.microsoft.com/office/drawing/2014/main" id="{ED9688BE-2650-CF17-A81B-B38B43E682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D91DE3-E14C-49A2-BDF6-32085CAD29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a:t>
            </a:fld>
            <a:endParaRPr altLang="nl-NL">
              <a:latin typeface="Liberation Serif"/>
              <a:ea typeface="Segoe UI" panose="020B0502040204020203" pitchFamily="34" charset="0"/>
              <a:cs typeface="Tahoma" panose="020B0604030504040204" pitchFamily="34" charset="0"/>
            </a:endParaRPr>
          </a:p>
        </p:txBody>
      </p:sp>
      <p:sp>
        <p:nvSpPr>
          <p:cNvPr id="9219" name="Slide Image Placeholder 1">
            <a:extLst>
              <a:ext uri="{FF2B5EF4-FFF2-40B4-BE49-F238E27FC236}">
                <a16:creationId xmlns:a16="http://schemas.microsoft.com/office/drawing/2014/main" id="{8E706E0A-E993-E59C-CCFC-A3F9DB32B95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6F693BC-A6FB-E9ED-A02C-6D30CF9527DC}"/>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6">
            <a:extLst>
              <a:ext uri="{FF2B5EF4-FFF2-40B4-BE49-F238E27FC236}">
                <a16:creationId xmlns:a16="http://schemas.microsoft.com/office/drawing/2014/main" id="{4E810C6D-F2ED-5316-08C6-65328366D8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A79386-5553-4635-818B-134FD9882D4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31</a:t>
            </a:fld>
            <a:endParaRPr altLang="nl-NL">
              <a:latin typeface="Liberation Serif"/>
              <a:ea typeface="Segoe UI" panose="020B0502040204020203" pitchFamily="34" charset="0"/>
              <a:cs typeface="Tahoma" panose="020B0604030504040204" pitchFamily="34" charset="0"/>
            </a:endParaRPr>
          </a:p>
        </p:txBody>
      </p:sp>
      <p:sp>
        <p:nvSpPr>
          <p:cNvPr id="64515" name="Slide Image Placeholder 1">
            <a:extLst>
              <a:ext uri="{FF2B5EF4-FFF2-40B4-BE49-F238E27FC236}">
                <a16:creationId xmlns:a16="http://schemas.microsoft.com/office/drawing/2014/main" id="{D042B596-86F0-81E7-78C7-25AF6AB44F1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CBAE89B-A869-E515-FC13-88C48A4C808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6">
            <a:extLst>
              <a:ext uri="{FF2B5EF4-FFF2-40B4-BE49-F238E27FC236}">
                <a16:creationId xmlns:a16="http://schemas.microsoft.com/office/drawing/2014/main" id="{03746443-804B-A7A4-F952-8F1105AB52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A88F18-7068-4D6F-8620-BBBC06325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32</a:t>
            </a:fld>
            <a:endParaRPr altLang="nl-NL">
              <a:latin typeface="Liberation Serif"/>
              <a:ea typeface="Segoe UI" panose="020B0502040204020203" pitchFamily="34" charset="0"/>
              <a:cs typeface="Tahoma" panose="020B0604030504040204" pitchFamily="34" charset="0"/>
            </a:endParaRPr>
          </a:p>
        </p:txBody>
      </p:sp>
      <p:sp>
        <p:nvSpPr>
          <p:cNvPr id="66563" name="Slide Image Placeholder 1">
            <a:extLst>
              <a:ext uri="{FF2B5EF4-FFF2-40B4-BE49-F238E27FC236}">
                <a16:creationId xmlns:a16="http://schemas.microsoft.com/office/drawing/2014/main" id="{512DD799-C80A-4980-5A08-19153F7DF7B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63D8BE6-8D91-822D-FE39-6908E10B06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6">
            <a:extLst>
              <a:ext uri="{FF2B5EF4-FFF2-40B4-BE49-F238E27FC236}">
                <a16:creationId xmlns:a16="http://schemas.microsoft.com/office/drawing/2014/main" id="{06575AB8-CA37-FFC0-7340-1612775BF3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CD2BFA-5BD9-44C8-9569-AC38F41EE31E}"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33</a:t>
            </a:fld>
            <a:endParaRPr altLang="nl-NL">
              <a:latin typeface="Liberation Serif"/>
              <a:ea typeface="Segoe UI" panose="020B0502040204020203" pitchFamily="34" charset="0"/>
              <a:cs typeface="Tahoma" panose="020B0604030504040204" pitchFamily="34" charset="0"/>
            </a:endParaRPr>
          </a:p>
        </p:txBody>
      </p:sp>
      <p:sp>
        <p:nvSpPr>
          <p:cNvPr id="68611" name="Slide Image Placeholder 1">
            <a:extLst>
              <a:ext uri="{FF2B5EF4-FFF2-40B4-BE49-F238E27FC236}">
                <a16:creationId xmlns:a16="http://schemas.microsoft.com/office/drawing/2014/main" id="{05745F13-5B15-E66D-5DFC-E7D3D644149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4423F57-54FE-1D60-F700-EED1AA7C935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a:extLst>
              <a:ext uri="{FF2B5EF4-FFF2-40B4-BE49-F238E27FC236}">
                <a16:creationId xmlns:a16="http://schemas.microsoft.com/office/drawing/2014/main" id="{E77492CF-6AFE-2030-50CB-AA87AD80CE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F890FDF-FD27-48C7-A4BC-ED203E4CBE0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4</a:t>
            </a:fld>
            <a:endParaRPr altLang="nl-NL">
              <a:latin typeface="Liberation Serif"/>
              <a:ea typeface="Segoe UI" panose="020B0502040204020203" pitchFamily="34" charset="0"/>
              <a:cs typeface="Tahoma" panose="020B0604030504040204" pitchFamily="34" charset="0"/>
            </a:endParaRPr>
          </a:p>
        </p:txBody>
      </p:sp>
      <p:sp>
        <p:nvSpPr>
          <p:cNvPr id="11267" name="Slide Image Placeholder 1">
            <a:extLst>
              <a:ext uri="{FF2B5EF4-FFF2-40B4-BE49-F238E27FC236}">
                <a16:creationId xmlns:a16="http://schemas.microsoft.com/office/drawing/2014/main" id="{5115FFD6-2A10-2936-20B5-AE599BC5A33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3949D48-D3E6-EB73-6AE0-EB4938CA29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6">
            <a:extLst>
              <a:ext uri="{FF2B5EF4-FFF2-40B4-BE49-F238E27FC236}">
                <a16:creationId xmlns:a16="http://schemas.microsoft.com/office/drawing/2014/main" id="{1EE20A41-62F1-2073-1803-EB0D1D6EC6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52257F5-8F48-4FA7-915B-159D48C7413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5</a:t>
            </a:fld>
            <a:endParaRPr altLang="nl-NL">
              <a:latin typeface="Liberation Serif"/>
              <a:ea typeface="Segoe UI" panose="020B0502040204020203" pitchFamily="34" charset="0"/>
              <a:cs typeface="Tahoma" panose="020B0604030504040204" pitchFamily="34" charset="0"/>
            </a:endParaRPr>
          </a:p>
        </p:txBody>
      </p:sp>
      <p:sp>
        <p:nvSpPr>
          <p:cNvPr id="13315" name="Slide Image Placeholder 1">
            <a:extLst>
              <a:ext uri="{FF2B5EF4-FFF2-40B4-BE49-F238E27FC236}">
                <a16:creationId xmlns:a16="http://schemas.microsoft.com/office/drawing/2014/main" id="{62C96DA9-604F-6DB1-FACE-8691294453C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86A08B-2165-9C24-6D32-096F5245C0C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a:extLst>
              <a:ext uri="{FF2B5EF4-FFF2-40B4-BE49-F238E27FC236}">
                <a16:creationId xmlns:a16="http://schemas.microsoft.com/office/drawing/2014/main" id="{90EF40D9-6D58-41DF-1F72-9CA851F085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E79E731-DD3D-474F-AFE9-669883732F6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6</a:t>
            </a:fld>
            <a:endParaRPr altLang="nl-NL">
              <a:latin typeface="Liberation Serif"/>
              <a:ea typeface="Segoe UI" panose="020B0502040204020203" pitchFamily="34" charset="0"/>
              <a:cs typeface="Tahoma" panose="020B0604030504040204" pitchFamily="34" charset="0"/>
            </a:endParaRPr>
          </a:p>
        </p:txBody>
      </p:sp>
      <p:sp>
        <p:nvSpPr>
          <p:cNvPr id="15363" name="Slide Image Placeholder 1">
            <a:extLst>
              <a:ext uri="{FF2B5EF4-FFF2-40B4-BE49-F238E27FC236}">
                <a16:creationId xmlns:a16="http://schemas.microsoft.com/office/drawing/2014/main" id="{2C3E0387-4978-EE67-05FD-BF05E80A470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CFB08AF-9E7E-3A02-9F03-C048CF1129C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6">
            <a:extLst>
              <a:ext uri="{FF2B5EF4-FFF2-40B4-BE49-F238E27FC236}">
                <a16:creationId xmlns:a16="http://schemas.microsoft.com/office/drawing/2014/main" id="{5C0BC3DD-5681-CB26-7BFB-06428473D0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E9019BF-06EC-49B7-B446-8E19A5FE27C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7</a:t>
            </a:fld>
            <a:endParaRPr altLang="nl-NL">
              <a:latin typeface="Liberation Serif"/>
              <a:ea typeface="Segoe UI" panose="020B0502040204020203" pitchFamily="34" charset="0"/>
              <a:cs typeface="Tahoma" panose="020B0604030504040204" pitchFamily="34" charset="0"/>
            </a:endParaRPr>
          </a:p>
        </p:txBody>
      </p:sp>
      <p:sp>
        <p:nvSpPr>
          <p:cNvPr id="17411" name="Slide Image Placeholder 1">
            <a:extLst>
              <a:ext uri="{FF2B5EF4-FFF2-40B4-BE49-F238E27FC236}">
                <a16:creationId xmlns:a16="http://schemas.microsoft.com/office/drawing/2014/main" id="{0A8FBCDE-7464-3484-7204-12FC278663A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970CBC6-58AD-4C73-7402-1D53DEA7D63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6">
            <a:extLst>
              <a:ext uri="{FF2B5EF4-FFF2-40B4-BE49-F238E27FC236}">
                <a16:creationId xmlns:a16="http://schemas.microsoft.com/office/drawing/2014/main" id="{BA7F2A6F-5242-670D-459C-A4464E4868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9BFAC8C-5E00-4B3E-AD85-79ACFE3CC9B7}"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8</a:t>
            </a:fld>
            <a:endParaRPr altLang="nl-NL">
              <a:latin typeface="Liberation Serif"/>
              <a:ea typeface="Segoe UI" panose="020B0502040204020203" pitchFamily="34" charset="0"/>
              <a:cs typeface="Tahoma" panose="020B0604030504040204" pitchFamily="34" charset="0"/>
            </a:endParaRPr>
          </a:p>
        </p:txBody>
      </p:sp>
      <p:sp>
        <p:nvSpPr>
          <p:cNvPr id="19459" name="Slide Image Placeholder 1">
            <a:extLst>
              <a:ext uri="{FF2B5EF4-FFF2-40B4-BE49-F238E27FC236}">
                <a16:creationId xmlns:a16="http://schemas.microsoft.com/office/drawing/2014/main" id="{7D37904D-2D69-8CA4-F47A-5A847540CA7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A14C091-D486-7764-5939-B5D1FFBE1A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a:extLst>
              <a:ext uri="{FF2B5EF4-FFF2-40B4-BE49-F238E27FC236}">
                <a16:creationId xmlns:a16="http://schemas.microsoft.com/office/drawing/2014/main" id="{97D1B5C0-CA85-3324-DA00-FF60F5B31D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5872768-0DE9-4BBE-88EB-A183A807A7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9</a:t>
            </a:fld>
            <a:endParaRPr altLang="nl-NL">
              <a:latin typeface="Liberation Serif"/>
              <a:ea typeface="Segoe UI" panose="020B0502040204020203" pitchFamily="34" charset="0"/>
              <a:cs typeface="Tahoma" panose="020B0604030504040204" pitchFamily="34" charset="0"/>
            </a:endParaRPr>
          </a:p>
        </p:txBody>
      </p:sp>
      <p:sp>
        <p:nvSpPr>
          <p:cNvPr id="21507" name="Slide Image Placeholder 1">
            <a:extLst>
              <a:ext uri="{FF2B5EF4-FFF2-40B4-BE49-F238E27FC236}">
                <a16:creationId xmlns:a16="http://schemas.microsoft.com/office/drawing/2014/main" id="{6DFD21D1-7158-0B36-CDC3-84119B05334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8477531-C999-3EE5-26A3-3197D271DB7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928688"/>
            <a:ext cx="7559675" cy="1973262"/>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2978150"/>
            <a:ext cx="7559675" cy="1370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F1F323-6B19-F802-1D29-E708E08CD07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909AEFB7-D65C-4246-0E61-DA859AADD0DD}"/>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DF3E815C-7D42-133B-BA47-1F8EFD5D03C0}"/>
              </a:ext>
            </a:extLst>
          </p:cNvPr>
          <p:cNvSpPr txBox="1">
            <a:spLocks noGrp="1"/>
          </p:cNvSpPr>
          <p:nvPr>
            <p:ph type="sldNum" sz="quarter" idx="12"/>
          </p:nvPr>
        </p:nvSpPr>
        <p:spPr>
          <a:ln/>
        </p:spPr>
        <p:txBody>
          <a:bodyPr/>
          <a:lstStyle>
            <a:lvl1pPr>
              <a:defRPr/>
            </a:lvl1pPr>
          </a:lstStyle>
          <a:p>
            <a:pPr>
              <a:defRPr/>
            </a:pPr>
            <a:fld id="{9E4CD141-76C1-4E87-8956-C3B99C056824}" type="slidenum">
              <a:rPr/>
              <a:pPr>
                <a:defRPr/>
              </a:pPr>
              <a:t>‹nr.›</a:t>
            </a:fld>
            <a:endParaRPr/>
          </a:p>
        </p:txBody>
      </p:sp>
    </p:spTree>
    <p:extLst>
      <p:ext uri="{BB962C8B-B14F-4D97-AF65-F5344CB8AC3E}">
        <p14:creationId xmlns:p14="http://schemas.microsoft.com/office/powerpoint/2010/main" val="2949365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1A97A-FA2F-509C-9B87-82A3DCFEC96E}"/>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335E0E6-6062-E7B3-C900-F7E968CB368A}"/>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808E5FAC-D311-B23A-822B-0D655345CDFE}"/>
              </a:ext>
            </a:extLst>
          </p:cNvPr>
          <p:cNvSpPr txBox="1">
            <a:spLocks noGrp="1"/>
          </p:cNvSpPr>
          <p:nvPr>
            <p:ph type="sldNum" sz="quarter" idx="12"/>
          </p:nvPr>
        </p:nvSpPr>
        <p:spPr>
          <a:ln/>
        </p:spPr>
        <p:txBody>
          <a:bodyPr/>
          <a:lstStyle>
            <a:lvl1pPr>
              <a:defRPr/>
            </a:lvl1pPr>
          </a:lstStyle>
          <a:p>
            <a:pPr>
              <a:defRPr/>
            </a:pPr>
            <a:fld id="{5C77673F-DAE3-4494-A2BC-320E1D8FA038}" type="slidenum">
              <a:rPr/>
              <a:pPr>
                <a:defRPr/>
              </a:pPr>
              <a:t>‹nr.›</a:t>
            </a:fld>
            <a:endParaRPr/>
          </a:p>
        </p:txBody>
      </p:sp>
    </p:spTree>
    <p:extLst>
      <p:ext uri="{BB962C8B-B14F-4D97-AF65-F5344CB8AC3E}">
        <p14:creationId xmlns:p14="http://schemas.microsoft.com/office/powerpoint/2010/main" val="1687531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850" y="225425"/>
            <a:ext cx="2266950" cy="43894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3238" y="225425"/>
            <a:ext cx="6653212" cy="4389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6B5211-7AE0-58D6-ED16-255126A56564}"/>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742EBD6-8093-9F89-379D-B30CFACA2108}"/>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74D169BF-BE45-DBDC-64A8-4931E7057644}"/>
              </a:ext>
            </a:extLst>
          </p:cNvPr>
          <p:cNvSpPr txBox="1">
            <a:spLocks noGrp="1"/>
          </p:cNvSpPr>
          <p:nvPr>
            <p:ph type="sldNum" sz="quarter" idx="12"/>
          </p:nvPr>
        </p:nvSpPr>
        <p:spPr>
          <a:ln/>
        </p:spPr>
        <p:txBody>
          <a:bodyPr/>
          <a:lstStyle>
            <a:lvl1pPr>
              <a:defRPr/>
            </a:lvl1pPr>
          </a:lstStyle>
          <a:p>
            <a:pPr>
              <a:defRPr/>
            </a:pPr>
            <a:fld id="{CDEF5527-B333-45AF-BFCB-2C9FA311DE13}" type="slidenum">
              <a:rPr/>
              <a:pPr>
                <a:defRPr/>
              </a:pPr>
              <a:t>‹nr.›</a:t>
            </a:fld>
            <a:endParaRPr/>
          </a:p>
        </p:txBody>
      </p:sp>
    </p:spTree>
    <p:extLst>
      <p:ext uri="{BB962C8B-B14F-4D97-AF65-F5344CB8AC3E}">
        <p14:creationId xmlns:p14="http://schemas.microsoft.com/office/powerpoint/2010/main" val="69710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94541-E4F5-21EC-5E48-BF6E29FD8A3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55D95733-70B4-CF0D-9242-A56E57BBEED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E132EB5E-1E2B-5F34-9227-60613BFC1A3C}"/>
              </a:ext>
            </a:extLst>
          </p:cNvPr>
          <p:cNvSpPr txBox="1">
            <a:spLocks noGrp="1"/>
          </p:cNvSpPr>
          <p:nvPr>
            <p:ph type="sldNum" sz="quarter" idx="12"/>
          </p:nvPr>
        </p:nvSpPr>
        <p:spPr>
          <a:ln/>
        </p:spPr>
        <p:txBody>
          <a:bodyPr/>
          <a:lstStyle>
            <a:lvl1pPr>
              <a:defRPr/>
            </a:lvl1pPr>
          </a:lstStyle>
          <a:p>
            <a:pPr>
              <a:defRPr/>
            </a:pPr>
            <a:fld id="{A141D8BB-6CD9-4B23-A31A-7C867BF7FF18}" type="slidenum">
              <a:rPr/>
              <a:pPr>
                <a:defRPr/>
              </a:pPr>
              <a:t>‹nr.›</a:t>
            </a:fld>
            <a:endParaRPr/>
          </a:p>
        </p:txBody>
      </p:sp>
    </p:spTree>
    <p:extLst>
      <p:ext uri="{BB962C8B-B14F-4D97-AF65-F5344CB8AC3E}">
        <p14:creationId xmlns:p14="http://schemas.microsoft.com/office/powerpoint/2010/main" val="1464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10F731-BB7C-88D2-6B91-EF6882879FA3}"/>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A32CF48F-9FFC-3F92-9E96-86BA26E0DE84}"/>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1CB49191-7AAE-B675-83FC-53625A6E0826}"/>
              </a:ext>
            </a:extLst>
          </p:cNvPr>
          <p:cNvSpPr txBox="1">
            <a:spLocks noGrp="1"/>
          </p:cNvSpPr>
          <p:nvPr>
            <p:ph type="sldNum" sz="quarter" idx="12"/>
          </p:nvPr>
        </p:nvSpPr>
        <p:spPr>
          <a:ln/>
        </p:spPr>
        <p:txBody>
          <a:bodyPr/>
          <a:lstStyle>
            <a:lvl1pPr>
              <a:defRPr/>
            </a:lvl1pPr>
          </a:lstStyle>
          <a:p>
            <a:pPr>
              <a:defRPr/>
            </a:pPr>
            <a:fld id="{CB6492F6-91CD-4327-BEC8-DF454604CB71}" type="slidenum">
              <a:rPr/>
              <a:pPr>
                <a:defRPr/>
              </a:pPr>
              <a:t>‹nr.›</a:t>
            </a:fld>
            <a:endParaRPr/>
          </a:p>
        </p:txBody>
      </p:sp>
    </p:spTree>
    <p:extLst>
      <p:ext uri="{BB962C8B-B14F-4D97-AF65-F5344CB8AC3E}">
        <p14:creationId xmlns:p14="http://schemas.microsoft.com/office/powerpoint/2010/main" val="10177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327150"/>
            <a:ext cx="4459287"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4925" y="1327150"/>
            <a:ext cx="4460875"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46823DD-5624-8553-51E1-87988D98B617}"/>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39F33116-5E0C-818F-24B3-5401A2C27837}"/>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CB3C5BCD-60A3-B44B-24D2-9E3B307DB651}"/>
              </a:ext>
            </a:extLst>
          </p:cNvPr>
          <p:cNvSpPr txBox="1">
            <a:spLocks noGrp="1"/>
          </p:cNvSpPr>
          <p:nvPr>
            <p:ph type="sldNum" sz="quarter" idx="12"/>
          </p:nvPr>
        </p:nvSpPr>
        <p:spPr>
          <a:ln/>
        </p:spPr>
        <p:txBody>
          <a:bodyPr/>
          <a:lstStyle>
            <a:lvl1pPr>
              <a:defRPr/>
            </a:lvl1pPr>
          </a:lstStyle>
          <a:p>
            <a:pPr>
              <a:defRPr/>
            </a:pPr>
            <a:fld id="{43BF2D61-5704-424E-8BF5-B5BFBFF44E9E}" type="slidenum">
              <a:rPr/>
              <a:pPr>
                <a:defRPr/>
              </a:pPr>
              <a:t>‹nr.›</a:t>
            </a:fld>
            <a:endParaRPr/>
          </a:p>
        </p:txBody>
      </p:sp>
    </p:spTree>
    <p:extLst>
      <p:ext uri="{BB962C8B-B14F-4D97-AF65-F5344CB8AC3E}">
        <p14:creationId xmlns:p14="http://schemas.microsoft.com/office/powerpoint/2010/main" val="17227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24C3DDF-C98B-F9A5-4F46-F27A0FE35FD7}"/>
              </a:ext>
            </a:extLst>
          </p:cNvPr>
          <p:cNvSpPr txBox="1">
            <a:spLocks noGrp="1"/>
          </p:cNvSpPr>
          <p:nvPr>
            <p:ph type="dt" sz="half" idx="10"/>
          </p:nvPr>
        </p:nvSpPr>
        <p:spPr>
          <a:ln/>
        </p:spPr>
        <p:txBody>
          <a:bodyPr/>
          <a:lstStyle>
            <a:lvl1pPr>
              <a:defRPr/>
            </a:lvl1pPr>
          </a:lstStyle>
          <a:p>
            <a:pPr>
              <a:defRPr/>
            </a:pPr>
            <a:endParaRPr/>
          </a:p>
        </p:txBody>
      </p:sp>
      <p:sp>
        <p:nvSpPr>
          <p:cNvPr id="8" name="Footer Placeholder 4">
            <a:extLst>
              <a:ext uri="{FF2B5EF4-FFF2-40B4-BE49-F238E27FC236}">
                <a16:creationId xmlns:a16="http://schemas.microsoft.com/office/drawing/2014/main" id="{9939334F-596F-8834-E7BB-CAFF8E291AF3}"/>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AEDA5A38-6ECA-6F2E-92AD-06F08C006CE1}"/>
              </a:ext>
            </a:extLst>
          </p:cNvPr>
          <p:cNvSpPr txBox="1">
            <a:spLocks noGrp="1"/>
          </p:cNvSpPr>
          <p:nvPr>
            <p:ph type="sldNum" sz="quarter" idx="12"/>
          </p:nvPr>
        </p:nvSpPr>
        <p:spPr>
          <a:ln/>
        </p:spPr>
        <p:txBody>
          <a:bodyPr/>
          <a:lstStyle>
            <a:lvl1pPr>
              <a:defRPr/>
            </a:lvl1pPr>
          </a:lstStyle>
          <a:p>
            <a:pPr>
              <a:defRPr/>
            </a:pPr>
            <a:fld id="{107EE8FC-8131-41F4-BA89-D0C88ECC8FEF}" type="slidenum">
              <a:rPr/>
              <a:pPr>
                <a:defRPr/>
              </a:pPr>
              <a:t>‹nr.›</a:t>
            </a:fld>
            <a:endParaRPr/>
          </a:p>
        </p:txBody>
      </p:sp>
    </p:spTree>
    <p:extLst>
      <p:ext uri="{BB962C8B-B14F-4D97-AF65-F5344CB8AC3E}">
        <p14:creationId xmlns:p14="http://schemas.microsoft.com/office/powerpoint/2010/main" val="223108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9601495-C7E7-A533-97EF-22AAF9D99FF7}"/>
              </a:ext>
            </a:extLst>
          </p:cNvPr>
          <p:cNvSpPr txBox="1">
            <a:spLocks noGrp="1"/>
          </p:cNvSpPr>
          <p:nvPr>
            <p:ph type="dt" sz="half" idx="10"/>
          </p:nvPr>
        </p:nvSpPr>
        <p:spPr>
          <a:ln/>
        </p:spPr>
        <p:txBody>
          <a:bodyPr/>
          <a:lstStyle>
            <a:lvl1pPr>
              <a:defRPr/>
            </a:lvl1pPr>
          </a:lstStyle>
          <a:p>
            <a:pPr>
              <a:defRPr/>
            </a:pPr>
            <a:endParaRPr/>
          </a:p>
        </p:txBody>
      </p:sp>
      <p:sp>
        <p:nvSpPr>
          <p:cNvPr id="4" name="Footer Placeholder 4">
            <a:extLst>
              <a:ext uri="{FF2B5EF4-FFF2-40B4-BE49-F238E27FC236}">
                <a16:creationId xmlns:a16="http://schemas.microsoft.com/office/drawing/2014/main" id="{3300AA39-6C97-AB1A-99ED-F047C0D00D04}"/>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C66261DD-B8E3-121D-40D3-0310ADD744D3}"/>
              </a:ext>
            </a:extLst>
          </p:cNvPr>
          <p:cNvSpPr txBox="1">
            <a:spLocks noGrp="1"/>
          </p:cNvSpPr>
          <p:nvPr>
            <p:ph type="sldNum" sz="quarter" idx="12"/>
          </p:nvPr>
        </p:nvSpPr>
        <p:spPr>
          <a:ln/>
        </p:spPr>
        <p:txBody>
          <a:bodyPr/>
          <a:lstStyle>
            <a:lvl1pPr>
              <a:defRPr/>
            </a:lvl1pPr>
          </a:lstStyle>
          <a:p>
            <a:pPr>
              <a:defRPr/>
            </a:pPr>
            <a:fld id="{4CF8B2A6-34EE-44E2-AB0B-84726F8CD530}" type="slidenum">
              <a:rPr/>
              <a:pPr>
                <a:defRPr/>
              </a:pPr>
              <a:t>‹nr.›</a:t>
            </a:fld>
            <a:endParaRPr/>
          </a:p>
        </p:txBody>
      </p:sp>
    </p:spTree>
    <p:extLst>
      <p:ext uri="{BB962C8B-B14F-4D97-AF65-F5344CB8AC3E}">
        <p14:creationId xmlns:p14="http://schemas.microsoft.com/office/powerpoint/2010/main" val="41347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5E4AE15-ACDE-3D04-EB35-D591CF0AA7D9}"/>
              </a:ext>
            </a:extLst>
          </p:cNvPr>
          <p:cNvSpPr txBox="1">
            <a:spLocks noGrp="1"/>
          </p:cNvSpPr>
          <p:nvPr>
            <p:ph type="dt" sz="half" idx="10"/>
          </p:nvPr>
        </p:nvSpPr>
        <p:spPr>
          <a:ln/>
        </p:spPr>
        <p:txBody>
          <a:bodyPr/>
          <a:lstStyle>
            <a:lvl1pPr>
              <a:defRPr/>
            </a:lvl1pPr>
          </a:lstStyle>
          <a:p>
            <a:pPr>
              <a:defRPr/>
            </a:pPr>
            <a:endParaRPr/>
          </a:p>
        </p:txBody>
      </p:sp>
      <p:sp>
        <p:nvSpPr>
          <p:cNvPr id="3" name="Footer Placeholder 4">
            <a:extLst>
              <a:ext uri="{FF2B5EF4-FFF2-40B4-BE49-F238E27FC236}">
                <a16:creationId xmlns:a16="http://schemas.microsoft.com/office/drawing/2014/main" id="{DEB64C04-5495-1D2F-2E8A-DA7D8DC811FF}"/>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E808B658-D348-875A-6682-CBE3C517B96A}"/>
              </a:ext>
            </a:extLst>
          </p:cNvPr>
          <p:cNvSpPr txBox="1">
            <a:spLocks noGrp="1"/>
          </p:cNvSpPr>
          <p:nvPr>
            <p:ph type="sldNum" sz="quarter" idx="12"/>
          </p:nvPr>
        </p:nvSpPr>
        <p:spPr>
          <a:ln/>
        </p:spPr>
        <p:txBody>
          <a:bodyPr/>
          <a:lstStyle>
            <a:lvl1pPr>
              <a:defRPr/>
            </a:lvl1pPr>
          </a:lstStyle>
          <a:p>
            <a:pPr>
              <a:defRPr/>
            </a:pPr>
            <a:fld id="{B96BB539-42E7-46AC-9BE2-2B8A80FD980A}" type="slidenum">
              <a:rPr/>
              <a:pPr>
                <a:defRPr/>
              </a:pPr>
              <a:t>‹nr.›</a:t>
            </a:fld>
            <a:endParaRPr/>
          </a:p>
        </p:txBody>
      </p:sp>
    </p:spTree>
    <p:extLst>
      <p:ext uri="{BB962C8B-B14F-4D97-AF65-F5344CB8AC3E}">
        <p14:creationId xmlns:p14="http://schemas.microsoft.com/office/powerpoint/2010/main" val="392208585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D4B08B3-7185-FB31-80F8-7D605627CFE2}"/>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08F47703-BBF8-879A-DE8B-AC26AA682F7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C896E3A-CE8E-A8CC-FDA1-A7E1E8352AAD}"/>
              </a:ext>
            </a:extLst>
          </p:cNvPr>
          <p:cNvSpPr txBox="1">
            <a:spLocks noGrp="1"/>
          </p:cNvSpPr>
          <p:nvPr>
            <p:ph type="sldNum" sz="quarter" idx="12"/>
          </p:nvPr>
        </p:nvSpPr>
        <p:spPr>
          <a:ln/>
        </p:spPr>
        <p:txBody>
          <a:bodyPr/>
          <a:lstStyle>
            <a:lvl1pPr>
              <a:defRPr/>
            </a:lvl1pPr>
          </a:lstStyle>
          <a:p>
            <a:pPr>
              <a:defRPr/>
            </a:pPr>
            <a:fld id="{B86266C3-0011-4264-9B1B-16EF7325FD12}" type="slidenum">
              <a:rPr/>
              <a:pPr>
                <a:defRPr/>
              </a:pPr>
              <a:t>‹nr.›</a:t>
            </a:fld>
            <a:endParaRPr/>
          </a:p>
        </p:txBody>
      </p:sp>
    </p:spTree>
    <p:extLst>
      <p:ext uri="{BB962C8B-B14F-4D97-AF65-F5344CB8AC3E}">
        <p14:creationId xmlns:p14="http://schemas.microsoft.com/office/powerpoint/2010/main" val="792656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6F329D1-72F9-AA31-B773-717617DD85D1}"/>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FF85624B-6E82-B85E-7E7F-4ECDD4ABC968}"/>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1AC9B10-9D3A-558A-0E05-5A555F11E4AF}"/>
              </a:ext>
            </a:extLst>
          </p:cNvPr>
          <p:cNvSpPr txBox="1">
            <a:spLocks noGrp="1"/>
          </p:cNvSpPr>
          <p:nvPr>
            <p:ph type="sldNum" sz="quarter" idx="12"/>
          </p:nvPr>
        </p:nvSpPr>
        <p:spPr>
          <a:ln/>
        </p:spPr>
        <p:txBody>
          <a:bodyPr/>
          <a:lstStyle>
            <a:lvl1pPr>
              <a:defRPr/>
            </a:lvl1pPr>
          </a:lstStyle>
          <a:p>
            <a:pPr>
              <a:defRPr/>
            </a:pPr>
            <a:fld id="{F9B893F5-6E94-418B-9738-F851C8FD4EAB}" type="slidenum">
              <a:rPr/>
              <a:pPr>
                <a:defRPr/>
              </a:pPr>
              <a:t>‹nr.›</a:t>
            </a:fld>
            <a:endParaRPr/>
          </a:p>
        </p:txBody>
      </p:sp>
    </p:spTree>
    <p:extLst>
      <p:ext uri="{BB962C8B-B14F-4D97-AF65-F5344CB8AC3E}">
        <p14:creationId xmlns:p14="http://schemas.microsoft.com/office/powerpoint/2010/main" val="157467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485A0C-D7A4-68FF-EB64-408B299142CC}"/>
              </a:ext>
            </a:extLst>
          </p:cNvPr>
          <p:cNvSpPr txBox="1">
            <a:spLocks noGrp="1"/>
          </p:cNvSpPr>
          <p:nvPr>
            <p:ph type="title"/>
          </p:nvPr>
        </p:nvSpPr>
        <p:spPr>
          <a:xfrm>
            <a:off x="503238" y="225425"/>
            <a:ext cx="9072562" cy="947738"/>
          </a:xfrm>
          <a:prstGeom prst="rect">
            <a:avLst/>
          </a:prstGeom>
          <a:noFill/>
          <a:ln>
            <a:noFill/>
          </a:ln>
        </p:spPr>
        <p:txBody>
          <a:bodyPr lIns="0" tIns="0" rIns="0" bIns="0" anchor="ctr"/>
          <a:lstStyle/>
          <a:p>
            <a:endParaRPr lang="nl-NL"/>
          </a:p>
        </p:txBody>
      </p:sp>
      <p:sp>
        <p:nvSpPr>
          <p:cNvPr id="3" name="Text Placeholder 2">
            <a:extLst>
              <a:ext uri="{FF2B5EF4-FFF2-40B4-BE49-F238E27FC236}">
                <a16:creationId xmlns:a16="http://schemas.microsoft.com/office/drawing/2014/main" id="{897BD79D-00C3-4FD5-87B4-A095EC1298FA}"/>
              </a:ext>
            </a:extLst>
          </p:cNvPr>
          <p:cNvSpPr txBox="1">
            <a:spLocks noGrp="1"/>
          </p:cNvSpPr>
          <p:nvPr>
            <p:ph type="body" idx="1"/>
          </p:nvPr>
        </p:nvSpPr>
        <p:spPr>
          <a:xfrm>
            <a:off x="503238" y="1327150"/>
            <a:ext cx="9072562" cy="3287713"/>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23F5E7B-96F6-6E53-7602-5E5D4A3B6CC9}"/>
              </a:ext>
            </a:extLst>
          </p:cNvPr>
          <p:cNvSpPr txBox="1">
            <a:spLocks noGrp="1"/>
          </p:cNvSpPr>
          <p:nvPr>
            <p:ph type="dt" sz="half" idx="2"/>
          </p:nvPr>
        </p:nvSpPr>
        <p:spPr>
          <a:xfrm>
            <a:off x="503238" y="5165725"/>
            <a:ext cx="2349500" cy="390525"/>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Footer Placeholder 4">
            <a:extLst>
              <a:ext uri="{FF2B5EF4-FFF2-40B4-BE49-F238E27FC236}">
                <a16:creationId xmlns:a16="http://schemas.microsoft.com/office/drawing/2014/main" id="{D67587B3-8AE9-B276-E800-519FE8A3C309}"/>
              </a:ext>
            </a:extLst>
          </p:cNvPr>
          <p:cNvSpPr txBox="1">
            <a:spLocks noGrp="1"/>
          </p:cNvSpPr>
          <p:nvPr>
            <p:ph type="ftr" sz="quarter" idx="3"/>
          </p:nvPr>
        </p:nvSpPr>
        <p:spPr>
          <a:xfrm>
            <a:off x="3448050" y="5165725"/>
            <a:ext cx="3194050" cy="390525"/>
          </a:xfrm>
          <a:prstGeom prst="rect">
            <a:avLst/>
          </a:prstGeom>
          <a:noFill/>
          <a:ln>
            <a:noFill/>
          </a:ln>
        </p:spPr>
        <p:txBody>
          <a:bodyPr vert="horz" lIns="0" tIns="0" rIns="0" bIns="0" anchorCtr="0">
            <a:noAutofit/>
          </a:bodyPr>
          <a:lstStyle>
            <a:lvl1pPr lvl="0" algn="ct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Slide Number Placeholder 5">
            <a:extLst>
              <a:ext uri="{FF2B5EF4-FFF2-40B4-BE49-F238E27FC236}">
                <a16:creationId xmlns:a16="http://schemas.microsoft.com/office/drawing/2014/main" id="{5C4D268C-2BF2-FDEE-170B-EE4E79C71C03}"/>
              </a:ext>
            </a:extLst>
          </p:cNvPr>
          <p:cNvSpPr txBox="1">
            <a:spLocks noGrp="1"/>
          </p:cNvSpPr>
          <p:nvPr>
            <p:ph type="sldNum" sz="quarter" idx="4"/>
          </p:nvPr>
        </p:nvSpPr>
        <p:spPr>
          <a:xfrm>
            <a:off x="7227888" y="5165725"/>
            <a:ext cx="2347912" cy="390525"/>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B9E66F04-E4EA-4F7F-AA57-0D611D4E40F1}" type="slidenum">
              <a:rPr/>
              <a:pPr>
                <a:defRPr/>
              </a:p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eaLnBrk="0" fontAlgn="base" hangingPunct="0">
        <a:spcBef>
          <a:spcPct val="0"/>
        </a:spcBef>
        <a:spcAft>
          <a:spcPct val="0"/>
        </a:spcAft>
        <a:defRPr lang="nl-NL" sz="4400" kern="1200">
          <a:solidFill>
            <a:schemeClr val="tx2"/>
          </a:solidFill>
          <a:highlight>
            <a:scrgbClr r="0" g="0" b="0">
              <a:alpha val="0"/>
            </a:scrgbClr>
          </a:highlight>
          <a:latin typeface="Liberation Sans" pitchFamily="18"/>
          <a:ea typeface="Microsoft YaHei" pitchFamily="2"/>
        </a:defRPr>
      </a:lvl1pPr>
      <a:lvl2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2pPr>
      <a:lvl3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3pPr>
      <a:lvl4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4pPr>
      <a:lvl5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5pPr>
      <a:lvl6pPr marL="4572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6pPr>
      <a:lvl7pPr marL="9144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7pPr>
      <a:lvl8pPr marL="13716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8pPr>
      <a:lvl9pPr marL="18288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9pPr>
    </p:titleStyle>
    <p:bodyStyle>
      <a:lvl1pPr algn="l" rtl="0" eaLnBrk="0" fontAlgn="base" hangingPunct="0">
        <a:spcBef>
          <a:spcPts val="1413"/>
        </a:spcBef>
        <a:spcAft>
          <a:spcPct val="0"/>
        </a:spcAft>
        <a:defRPr lang="nl-NL" sz="3200" kern="1200">
          <a:solidFill>
            <a:schemeClr val="tx1"/>
          </a:solidFill>
          <a:highlight>
            <a:scrgbClr r="0" g="0" b="0">
              <a:alpha val="0"/>
            </a:scrgbClr>
          </a:highlight>
          <a:latin typeface="Liberation Sans" pitchFamily="18"/>
          <a:ea typeface="Microsoft YaHei" pitchFamily="2"/>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icrosoft YaHei" panose="020B0503020204020204" pitchFamily="34"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icrosoft YaHei" panose="020B0503020204020204" pitchFamily="34"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7.xml"/><Relationship Id="rId7"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1.png"/><Relationship Id="rId11" Type="http://schemas.openxmlformats.org/officeDocument/2006/relationships/image" Target="../media/image3.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notesSlide" Target="../notesSlides/notesSlide14.xml"/><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jpeg"/><Relationship Id="rId7"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C8EA49A-6551-2AF3-D196-FDCD153B3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838" y="90488"/>
            <a:ext cx="5992812" cy="566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03FAE40A-4034-2DDB-8374-1FF8093BE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7850" y="1979613"/>
            <a:ext cx="152241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FD3DB1C-5497-6A1F-05A3-88874AF34C8C}"/>
              </a:ext>
            </a:extLst>
          </p:cNvPr>
          <p:cNvSpPr txBox="1"/>
          <p:nvPr/>
        </p:nvSpPr>
        <p:spPr>
          <a:xfrm>
            <a:off x="457200" y="3560763"/>
            <a:ext cx="7740650" cy="12255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3200" b="1">
                <a:latin typeface="Comic Sans MS" pitchFamily="66"/>
                <a:ea typeface="Microsoft YaHei" pitchFamily="2"/>
                <a:cs typeface="Lucida Sans" pitchFamily="2"/>
              </a:rPr>
              <a:t>Wie terug naar de bron wil,</a:t>
            </a:r>
          </a:p>
          <a:p>
            <a:pPr algn="ctr" eaLnBrk="1" fontAlgn="auto">
              <a:spcBef>
                <a:spcPts val="0"/>
              </a:spcBef>
              <a:spcAft>
                <a:spcPts val="0"/>
              </a:spcAft>
              <a:defRPr/>
            </a:pPr>
            <a:r>
              <a:rPr lang="nl-NL" sz="3200" b="1">
                <a:latin typeface="Comic Sans MS" pitchFamily="66"/>
                <a:ea typeface="Microsoft YaHei" pitchFamily="2"/>
                <a:cs typeface="Lucida Sans" pitchFamily="2"/>
              </a:rPr>
              <a:t>moet tegen de stroom in zwemmen</a:t>
            </a:r>
          </a:p>
        </p:txBody>
      </p:sp>
      <p:pic>
        <p:nvPicPr>
          <p:cNvPr id="22532" name="Picture 4">
            <a:extLst>
              <a:ext uri="{FF2B5EF4-FFF2-40B4-BE49-F238E27FC236}">
                <a16:creationId xmlns:a16="http://schemas.microsoft.com/office/drawing/2014/main" id="{F12969F6-15CF-3E8E-2A3D-DD6CADF60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25" y="179388"/>
            <a:ext cx="380047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77F490-FB45-5014-07D1-BCB7CF209B1B}"/>
              </a:ext>
            </a:extLst>
          </p:cNvPr>
          <p:cNvSpPr txBox="1"/>
          <p:nvPr/>
        </p:nvSpPr>
        <p:spPr>
          <a:xfrm>
            <a:off x="2700338" y="360363"/>
            <a:ext cx="3600450" cy="4032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inspiratie...</a:t>
            </a:r>
          </a:p>
        </p:txBody>
      </p:sp>
      <p:sp>
        <p:nvSpPr>
          <p:cNvPr id="3" name="TextBox 2">
            <a:extLst>
              <a:ext uri="{FF2B5EF4-FFF2-40B4-BE49-F238E27FC236}">
                <a16:creationId xmlns:a16="http://schemas.microsoft.com/office/drawing/2014/main" id="{7FA691CB-15BC-CFFD-536B-0C81B2C6D098}"/>
              </a:ext>
            </a:extLst>
          </p:cNvPr>
          <p:cNvSpPr txBox="1"/>
          <p:nvPr/>
        </p:nvSpPr>
        <p:spPr>
          <a:xfrm>
            <a:off x="720725" y="763588"/>
            <a:ext cx="5399088" cy="601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Jezus</a:t>
            </a:r>
            <a:r>
              <a:rPr lang="nl-NL">
                <a:latin typeface="Liberation Sans" pitchFamily="18"/>
                <a:ea typeface="Microsoft YaHei" pitchFamily="2"/>
                <a:cs typeface="Lucida Sans" pitchFamily="2"/>
              </a:rPr>
              <a:t> in de Bergrede en elders...</a:t>
            </a:r>
          </a:p>
        </p:txBody>
      </p:sp>
      <p:sp>
        <p:nvSpPr>
          <p:cNvPr id="4" name="TextBox 3">
            <a:extLst>
              <a:ext uri="{FF2B5EF4-FFF2-40B4-BE49-F238E27FC236}">
                <a16:creationId xmlns:a16="http://schemas.microsoft.com/office/drawing/2014/main" id="{96C4A339-3BAC-08CC-043B-6766C78485A5}"/>
              </a:ext>
            </a:extLst>
          </p:cNvPr>
          <p:cNvSpPr txBox="1"/>
          <p:nvPr/>
        </p:nvSpPr>
        <p:spPr>
          <a:xfrm>
            <a:off x="1260475" y="1116013"/>
            <a:ext cx="8278813" cy="4183062"/>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“Zalig de vredestichters”</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“Heb je vijanden lief”</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“Slaat iemand je op de ene wang, keer hem de andere toe”</a:t>
            </a:r>
          </a:p>
          <a:p>
            <a:pPr eaLnBrk="1" fontAlgn="auto">
              <a:spcBef>
                <a:spcPts val="0"/>
              </a:spcBef>
              <a:spcAft>
                <a:spcPts val="0"/>
              </a:spcAft>
              <a:defRPr/>
            </a:pPr>
            <a:endParaRPr lang="nl-NL" sz="2200"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“Alles wat jullie willen dat de mensen jullie doen, doe dat ook aan hen”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“Wie het zwaard opneemt zal door het waard omkomen”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“Laat u niet overwinnen door het kwade, maar overwin het kwade door het goede” (Paulus)</a:t>
            </a:r>
          </a:p>
        </p:txBody>
      </p:sp>
      <p:sp>
        <p:nvSpPr>
          <p:cNvPr id="5" name="Straight Connector 4">
            <a:extLst>
              <a:ext uri="{FF2B5EF4-FFF2-40B4-BE49-F238E27FC236}">
                <a16:creationId xmlns:a16="http://schemas.microsoft.com/office/drawing/2014/main" id="{6085BA86-4869-5179-8287-435293DC1E74}"/>
              </a:ext>
            </a:extLst>
          </p:cNvPr>
          <p:cNvSpPr/>
          <p:nvPr/>
        </p:nvSpPr>
        <p:spPr>
          <a:xfrm>
            <a:off x="863600" y="1547813"/>
            <a:ext cx="36513" cy="3600450"/>
          </a:xfrm>
          <a:prstGeom prst="line">
            <a:avLst/>
          </a:prstGeom>
          <a:noFill/>
          <a:ln w="0">
            <a:solidFill>
              <a:srgbClr val="3465A4"/>
            </a:solidFill>
            <a:prstDash val="solid"/>
          </a:ln>
        </p:spPr>
        <p:txBody>
          <a:bodyPr lIns="90000" tIns="45000" rIns="90000" bIns="45000" anchor="ctr" compatLnSpc="0"/>
          <a:lstStyle/>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24582" name="Picture 6">
            <a:extLst>
              <a:ext uri="{FF2B5EF4-FFF2-40B4-BE49-F238E27FC236}">
                <a16:creationId xmlns:a16="http://schemas.microsoft.com/office/drawing/2014/main" id="{A6B87C65-DF5A-B6F9-A8D8-C000F685B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725" y="71438"/>
            <a:ext cx="2160588"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A54BD-88EF-D5CB-1E64-692692F2445A}"/>
              </a:ext>
            </a:extLst>
          </p:cNvPr>
          <p:cNvSpPr txBox="1"/>
          <p:nvPr/>
        </p:nvSpPr>
        <p:spPr>
          <a:xfrm>
            <a:off x="2160588" y="431800"/>
            <a:ext cx="3959225" cy="8286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De kerkgeschiedenis</a:t>
            </a:r>
          </a:p>
        </p:txBody>
      </p:sp>
      <p:sp>
        <p:nvSpPr>
          <p:cNvPr id="3" name="TextBox 2">
            <a:extLst>
              <a:ext uri="{FF2B5EF4-FFF2-40B4-BE49-F238E27FC236}">
                <a16:creationId xmlns:a16="http://schemas.microsoft.com/office/drawing/2014/main" id="{5EC76BE6-3B98-D01B-35DD-D83C7015F036}"/>
              </a:ext>
            </a:extLst>
          </p:cNvPr>
          <p:cNvSpPr txBox="1"/>
          <p:nvPr/>
        </p:nvSpPr>
        <p:spPr>
          <a:xfrm>
            <a:off x="684213" y="1111250"/>
            <a:ext cx="8315325" cy="45593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In</a:t>
            </a:r>
            <a:r>
              <a:rPr lang="nl-NL" sz="2400" b="1">
                <a:latin typeface="Liberation Sans" pitchFamily="18"/>
                <a:ea typeface="Microsoft YaHei" pitchFamily="2"/>
                <a:cs typeface="Lucida Sans" pitchFamily="2"/>
              </a:rPr>
              <a:t> de eerste 3 eeuwen</a:t>
            </a:r>
            <a:r>
              <a:rPr lang="nl-NL" sz="2400">
                <a:latin typeface="Liberation Sans" pitchFamily="18"/>
                <a:ea typeface="Microsoft YaHei" pitchFamily="2"/>
                <a:cs typeface="Lucida Sans" pitchFamily="2"/>
              </a:rPr>
              <a:t> (….) is de kerk pacifistisch</a:t>
            </a:r>
          </a:p>
          <a:p>
            <a:pPr eaLnBrk="1" fontAlgn="auto">
              <a:spcBef>
                <a:spcPts val="0"/>
              </a:spcBef>
              <a:spcAft>
                <a:spcPts val="0"/>
              </a:spcAft>
              <a:defRPr/>
            </a:pPr>
            <a:endParaRPr lang="nl-NL" sz="20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 De Bergrede is dan de inhoud van de doopcatechese</a:t>
            </a:r>
          </a:p>
          <a:p>
            <a:pPr eaLnBrk="1" fontAlgn="auto">
              <a:spcBef>
                <a:spcPts val="0"/>
              </a:spcBef>
              <a:spcAft>
                <a:spcPts val="0"/>
              </a:spcAft>
              <a:defRPr/>
            </a:pPr>
            <a:r>
              <a:rPr lang="nl-NL" sz="2400">
                <a:latin typeface="Liberation Sans" pitchFamily="18"/>
                <a:ea typeface="Microsoft YaHei" pitchFamily="2"/>
                <a:cs typeface="Lucida Sans" pitchFamily="2"/>
              </a:rPr>
              <a:t>	- Christenen weigeren (veelal) dienst te doen</a:t>
            </a:r>
          </a:p>
          <a:p>
            <a:pPr eaLnBrk="1" fontAlgn="auto">
              <a:spcBef>
                <a:spcPts val="0"/>
              </a:spcBef>
              <a:spcAft>
                <a:spcPts val="0"/>
              </a:spcAft>
              <a:defRPr/>
            </a:pPr>
            <a:r>
              <a:rPr lang="nl-NL" sz="2400">
                <a:latin typeface="Liberation Sans" pitchFamily="18"/>
                <a:ea typeface="Microsoft YaHei" pitchFamily="2"/>
                <a:cs typeface="Lucida Sans" pitchFamily="2"/>
              </a:rPr>
              <a:t>	   in het leger van de keizer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In de 4</a:t>
            </a:r>
            <a:r>
              <a:rPr lang="nl-NL" sz="2400" baseline="30000">
                <a:latin typeface="Liberation Sans" pitchFamily="18"/>
                <a:ea typeface="Microsoft YaHei" pitchFamily="2"/>
                <a:cs typeface="Lucida Sans" pitchFamily="2"/>
              </a:rPr>
              <a:t>e</a:t>
            </a:r>
            <a:r>
              <a:rPr lang="nl-NL" sz="2400">
                <a:latin typeface="Liberation Sans" pitchFamily="18"/>
                <a:ea typeface="Microsoft YaHei" pitchFamily="2"/>
                <a:cs typeface="Lucida Sans" pitchFamily="2"/>
              </a:rPr>
              <a:t> eeuw: de kerk wordt staatsgodsdienst.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Met alle gevolgen van dien...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i="1">
                <a:latin typeface="Liberation Sans" pitchFamily="18"/>
                <a:ea typeface="Microsoft YaHei" pitchFamily="2"/>
                <a:cs typeface="Lucida Sans" pitchFamily="2"/>
              </a:rPr>
              <a:t>“de zondeval van het christendom”</a:t>
            </a:r>
          </a:p>
          <a:p>
            <a:pPr eaLnBrk="1" fontAlgn="auto">
              <a:spcBef>
                <a:spcPts val="0"/>
              </a:spcBef>
              <a:spcAft>
                <a:spcPts val="0"/>
              </a:spcAft>
              <a:defRPr/>
            </a:pPr>
            <a:r>
              <a:rPr lang="nl-NL" sz="2400">
                <a:latin typeface="Liberation Sans" pitchFamily="18"/>
                <a:ea typeface="Microsoft YaHei" pitchFamily="2"/>
                <a:cs typeface="Lucida Sans" pitchFamily="2"/>
              </a:rPr>
              <a:t> aldus K&amp;V man Gerrit Jan Heering</a:t>
            </a:r>
          </a:p>
        </p:txBody>
      </p:sp>
      <p:pic>
        <p:nvPicPr>
          <p:cNvPr id="26628" name="Picture 4">
            <a:extLst>
              <a:ext uri="{FF2B5EF4-FFF2-40B4-BE49-F238E27FC236}">
                <a16:creationId xmlns:a16="http://schemas.microsoft.com/office/drawing/2014/main" id="{EE02E95B-6692-EA37-16E7-124E859118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5" b="6699"/>
          <a:stretch>
            <a:fillRect/>
          </a:stretch>
        </p:blipFill>
        <p:spPr bwMode="auto">
          <a:xfrm>
            <a:off x="7369175" y="3492500"/>
            <a:ext cx="24828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7D9959F8-9EBC-DC42-5165-D48797BD7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475" y="1677988"/>
            <a:ext cx="1800225"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a:extLst>
              <a:ext uri="{FF2B5EF4-FFF2-40B4-BE49-F238E27FC236}">
                <a16:creationId xmlns:a16="http://schemas.microsoft.com/office/drawing/2014/main" id="{79879406-EA44-1049-4858-8A7CAE2B3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594100"/>
            <a:ext cx="18764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a:extLst>
              <a:ext uri="{FF2B5EF4-FFF2-40B4-BE49-F238E27FC236}">
                <a16:creationId xmlns:a16="http://schemas.microsoft.com/office/drawing/2014/main" id="{B74F8133-E166-9BD9-86E8-58201EA7BF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619" t="22105" r="12120" b="22955"/>
          <a:stretch>
            <a:fillRect/>
          </a:stretch>
        </p:blipFill>
        <p:spPr bwMode="auto">
          <a:xfrm>
            <a:off x="5400675" y="3729038"/>
            <a:ext cx="179863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C825298-16E9-5173-8CB7-2AAAE457A34B}"/>
              </a:ext>
            </a:extLst>
          </p:cNvPr>
          <p:cNvSpPr txBox="1"/>
          <p:nvPr/>
        </p:nvSpPr>
        <p:spPr>
          <a:xfrm>
            <a:off x="539750" y="71438"/>
            <a:ext cx="9359900" cy="5621337"/>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 stem van de kerk van de eerste eeuwen raakt ondergesneeuwd maar wordt in de loop der eeuwen toch telkens gehoord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Vermeldenswaard zijn: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Erasmus</a:t>
            </a:r>
            <a:r>
              <a:rPr lang="nl-NL" sz="2400">
                <a:latin typeface="Liberation Sans" pitchFamily="18"/>
                <a:ea typeface="Microsoft YaHei" pitchFamily="2"/>
                <a:cs typeface="Lucida Sans" pitchFamily="2"/>
              </a:rPr>
              <a:t>, “Oorlog is zoet voor wie hem niet kent"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 de doopsgezinden</a:t>
            </a:r>
          </a:p>
          <a:p>
            <a:pPr eaLnBrk="1" fontAlgn="auto">
              <a:spcBef>
                <a:spcPts val="0"/>
              </a:spcBef>
              <a:spcAft>
                <a:spcPts val="0"/>
              </a:spcAft>
              <a:defRPr/>
            </a:pPr>
            <a:r>
              <a:rPr lang="nl-NL" sz="2400">
                <a:latin typeface="Liberation Sans" pitchFamily="18"/>
                <a:ea typeface="Microsoft YaHei" pitchFamily="2"/>
                <a:cs typeface="Lucida Sans" pitchFamily="2"/>
              </a:rPr>
              <a:t>   	na een gewelddadig begin...	</a:t>
            </a:r>
            <a:r>
              <a:rPr lang="nl-NL" sz="2400" b="1">
                <a:latin typeface="Liberation Sans" pitchFamily="18"/>
                <a:ea typeface="Microsoft YaHei" pitchFamily="2"/>
                <a:cs typeface="Lucida Sans" pitchFamily="2"/>
              </a:rPr>
              <a:t>   de Quakers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p:txBody>
      </p:sp>
    </p:spTree>
  </p:cSld>
  <p:clrMapOvr>
    <a:masterClrMapping/>
  </p:clrMapOvr>
  <p:transition spd="slow" advTm="20000"/>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892F1-A79D-D4A0-3B56-318096227981}"/>
              </a:ext>
            </a:extLst>
          </p:cNvPr>
          <p:cNvSpPr txBox="1"/>
          <p:nvPr/>
        </p:nvSpPr>
        <p:spPr>
          <a:xfrm>
            <a:off x="360363" y="360363"/>
            <a:ext cx="5040312" cy="12271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Voorbeelden…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p:txBody>
      </p:sp>
      <p:pic>
        <p:nvPicPr>
          <p:cNvPr id="30723" name="Picture 3">
            <a:extLst>
              <a:ext uri="{FF2B5EF4-FFF2-40B4-BE49-F238E27FC236}">
                <a16:creationId xmlns:a16="http://schemas.microsoft.com/office/drawing/2014/main" id="{8B12FB4B-915B-CD56-2B2B-49BDB3F32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 y="1439863"/>
            <a:ext cx="1557338"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1F984C8-6929-1F3E-C1E8-C5E46B371B09}"/>
              </a:ext>
            </a:extLst>
          </p:cNvPr>
          <p:cNvSpPr txBox="1"/>
          <p:nvPr/>
        </p:nvSpPr>
        <p:spPr>
          <a:xfrm>
            <a:off x="539750" y="900113"/>
            <a:ext cx="19796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Lev Tolstoi</a:t>
            </a:r>
          </a:p>
        </p:txBody>
      </p:sp>
      <p:sp>
        <p:nvSpPr>
          <p:cNvPr id="5" name="Freeform: Shape 4">
            <a:extLst>
              <a:ext uri="{FF2B5EF4-FFF2-40B4-BE49-F238E27FC236}">
                <a16:creationId xmlns:a16="http://schemas.microsoft.com/office/drawing/2014/main" id="{8B4C3592-A726-80C3-C78A-F230EC77E6DA}"/>
              </a:ext>
            </a:extLst>
          </p:cNvPr>
          <p:cNvSpPr/>
          <p:nvPr/>
        </p:nvSpPr>
        <p:spPr>
          <a:xfrm>
            <a:off x="1979613" y="1260475"/>
            <a:ext cx="2160587" cy="900113"/>
          </a:xfrm>
          <a:custGeom>
            <a:avLst>
              <a:gd name="f0" fmla="val -2634"/>
              <a:gd name="f1" fmla="val 316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"Niet het geweld, maar het goede vernietigt het kwaad."</a:t>
            </a:r>
          </a:p>
        </p:txBody>
      </p:sp>
      <p:pic>
        <p:nvPicPr>
          <p:cNvPr id="30726" name="Picture 6">
            <a:extLst>
              <a:ext uri="{FF2B5EF4-FFF2-40B4-BE49-F238E27FC236}">
                <a16:creationId xmlns:a16="http://schemas.microsoft.com/office/drawing/2014/main" id="{44CA9AC5-9C8E-062A-3843-2DE6FB77C2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258" r="10104"/>
          <a:stretch>
            <a:fillRect/>
          </a:stretch>
        </p:blipFill>
        <p:spPr bwMode="auto">
          <a:xfrm>
            <a:off x="7519988" y="3308350"/>
            <a:ext cx="1979612"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a:extLst>
              <a:ext uri="{FF2B5EF4-FFF2-40B4-BE49-F238E27FC236}">
                <a16:creationId xmlns:a16="http://schemas.microsoft.com/office/drawing/2014/main" id="{68510892-A63F-6462-D113-2E96C5648B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9363" y="2268538"/>
            <a:ext cx="17192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Shape 7">
            <a:extLst>
              <a:ext uri="{FF2B5EF4-FFF2-40B4-BE49-F238E27FC236}">
                <a16:creationId xmlns:a16="http://schemas.microsoft.com/office/drawing/2014/main" id="{A6CBFD93-7E2B-BE1A-4DF5-2CAF47A4F7BC}"/>
              </a:ext>
            </a:extLst>
          </p:cNvPr>
          <p:cNvSpPr/>
          <p:nvPr/>
        </p:nvSpPr>
        <p:spPr>
          <a:xfrm>
            <a:off x="720725" y="4319588"/>
            <a:ext cx="1979613" cy="720725"/>
          </a:xfrm>
          <a:custGeom>
            <a:avLst>
              <a:gd name="f0" fmla="val 23300"/>
              <a:gd name="f1" fmla="val -2203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Er is geen weg naar vrede. Vrede is de weg</a:t>
            </a:r>
          </a:p>
        </p:txBody>
      </p:sp>
      <p:pic>
        <p:nvPicPr>
          <p:cNvPr id="30729" name="Picture 9">
            <a:extLst>
              <a:ext uri="{FF2B5EF4-FFF2-40B4-BE49-F238E27FC236}">
                <a16:creationId xmlns:a16="http://schemas.microsoft.com/office/drawing/2014/main" id="{A67C7341-1A4C-9345-46A2-8AD2D88BD7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638" y="80963"/>
            <a:ext cx="162083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9">
            <a:extLst>
              <a:ext uri="{FF2B5EF4-FFF2-40B4-BE49-F238E27FC236}">
                <a16:creationId xmlns:a16="http://schemas.microsoft.com/office/drawing/2014/main" id="{AAFDBD62-C795-5361-9C2D-5CC5EACD6BE5}"/>
              </a:ext>
            </a:extLst>
          </p:cNvPr>
          <p:cNvSpPr/>
          <p:nvPr/>
        </p:nvSpPr>
        <p:spPr>
          <a:xfrm>
            <a:off x="5903913" y="179388"/>
            <a:ext cx="2700337" cy="1081087"/>
          </a:xfrm>
          <a:custGeom>
            <a:avLst>
              <a:gd name="f0" fmla="val -6291"/>
              <a:gd name="f1" fmla="val 165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Als je vrede wilt met je vijand, dan moet je met vijand samenwerken. Dan wordt hij jouw partner.</a:t>
            </a:r>
          </a:p>
        </p:txBody>
      </p:sp>
      <p:pic>
        <p:nvPicPr>
          <p:cNvPr id="30731" name="Picture 11">
            <a:extLst>
              <a:ext uri="{FF2B5EF4-FFF2-40B4-BE49-F238E27FC236}">
                <a16:creationId xmlns:a16="http://schemas.microsoft.com/office/drawing/2014/main" id="{BEE06111-C705-C6B5-B3E8-2A50F6A45E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9700" y="2735263"/>
            <a:ext cx="1549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Shape 11">
            <a:extLst>
              <a:ext uri="{FF2B5EF4-FFF2-40B4-BE49-F238E27FC236}">
                <a16:creationId xmlns:a16="http://schemas.microsoft.com/office/drawing/2014/main" id="{A4658D83-AE4F-8CFA-F74A-288B8197771A}"/>
              </a:ext>
            </a:extLst>
          </p:cNvPr>
          <p:cNvSpPr/>
          <p:nvPr/>
        </p:nvSpPr>
        <p:spPr>
          <a:xfrm>
            <a:off x="4319588" y="4319588"/>
            <a:ext cx="1981200" cy="1260475"/>
          </a:xfrm>
          <a:custGeom>
            <a:avLst>
              <a:gd name="f0" fmla="val 16947"/>
              <a:gd name="f1" fmla="val -4658"/>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Maak je geen zorgen of je succes hebt, maar wees trouw aan de waarheid</a:t>
            </a:r>
          </a:p>
        </p:txBody>
      </p:sp>
      <p:pic>
        <p:nvPicPr>
          <p:cNvPr id="30733" name="Picture 13">
            <a:extLst>
              <a:ext uri="{FF2B5EF4-FFF2-40B4-BE49-F238E27FC236}">
                <a16:creationId xmlns:a16="http://schemas.microsoft.com/office/drawing/2014/main" id="{D284963E-5A1C-562F-41CF-FD005FAD13E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9425" y="1260475"/>
            <a:ext cx="18002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Shape 13">
            <a:extLst>
              <a:ext uri="{FF2B5EF4-FFF2-40B4-BE49-F238E27FC236}">
                <a16:creationId xmlns:a16="http://schemas.microsoft.com/office/drawing/2014/main" id="{16599F5A-DE7F-5F64-F283-507458B8CDE8}"/>
              </a:ext>
            </a:extLst>
          </p:cNvPr>
          <p:cNvSpPr/>
          <p:nvPr/>
        </p:nvSpPr>
        <p:spPr>
          <a:xfrm>
            <a:off x="6119813" y="1547813"/>
            <a:ext cx="2160587" cy="900112"/>
          </a:xfrm>
          <a:custGeom>
            <a:avLst>
              <a:gd name="f0" fmla="val 27654"/>
              <a:gd name="f1" fmla="val 1440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Als je vrede wilt dan praat je niet met je vrienden, maar met je vijanden.</a:t>
            </a:r>
          </a:p>
        </p:txBody>
      </p:sp>
      <p:sp>
        <p:nvSpPr>
          <p:cNvPr id="15" name="Freeform: Shape 14">
            <a:extLst>
              <a:ext uri="{FF2B5EF4-FFF2-40B4-BE49-F238E27FC236}">
                <a16:creationId xmlns:a16="http://schemas.microsoft.com/office/drawing/2014/main" id="{35165063-940E-2CA5-5768-A71303AB55C4}"/>
              </a:ext>
            </a:extLst>
          </p:cNvPr>
          <p:cNvSpPr/>
          <p:nvPr/>
        </p:nvSpPr>
        <p:spPr>
          <a:xfrm>
            <a:off x="7559675" y="4500563"/>
            <a:ext cx="2339975" cy="900112"/>
          </a:xfrm>
          <a:custGeom>
            <a:avLst>
              <a:gd name="f0" fmla="val 8027"/>
              <a:gd name="f1" fmla="val -946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400">
                <a:latin typeface="Liberation Sans" pitchFamily="18"/>
                <a:ea typeface="Microsoft YaHei" pitchFamily="2"/>
                <a:cs typeface="Lucida Sans" pitchFamily="2"/>
              </a:rPr>
              <a:t>"Liefde is de enige kracht die in staat is om een vijand te veranderen in een vriend."</a:t>
            </a:r>
          </a:p>
        </p:txBody>
      </p:sp>
      <p:sp>
        <p:nvSpPr>
          <p:cNvPr id="16" name="TextBox 15">
            <a:extLst>
              <a:ext uri="{FF2B5EF4-FFF2-40B4-BE49-F238E27FC236}">
                <a16:creationId xmlns:a16="http://schemas.microsoft.com/office/drawing/2014/main" id="{351A438A-CFAA-34B3-B3CB-2565DDB1F5AD}"/>
              </a:ext>
            </a:extLst>
          </p:cNvPr>
          <p:cNvSpPr txBox="1"/>
          <p:nvPr/>
        </p:nvSpPr>
        <p:spPr>
          <a:xfrm>
            <a:off x="2808288" y="4859338"/>
            <a:ext cx="1260475" cy="347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Gandhi</a:t>
            </a:r>
          </a:p>
        </p:txBody>
      </p:sp>
      <p:sp>
        <p:nvSpPr>
          <p:cNvPr id="17" name="TextBox 16">
            <a:extLst>
              <a:ext uri="{FF2B5EF4-FFF2-40B4-BE49-F238E27FC236}">
                <a16:creationId xmlns:a16="http://schemas.microsoft.com/office/drawing/2014/main" id="{CA0527B4-DFAA-6400-C371-265056E65243}"/>
              </a:ext>
            </a:extLst>
          </p:cNvPr>
          <p:cNvSpPr txBox="1"/>
          <p:nvPr/>
        </p:nvSpPr>
        <p:spPr>
          <a:xfrm>
            <a:off x="4572000" y="2339975"/>
            <a:ext cx="1800225"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Dorothy Day</a:t>
            </a:r>
          </a:p>
        </p:txBody>
      </p:sp>
      <p:sp>
        <p:nvSpPr>
          <p:cNvPr id="18" name="TextBox 17">
            <a:extLst>
              <a:ext uri="{FF2B5EF4-FFF2-40B4-BE49-F238E27FC236}">
                <a16:creationId xmlns:a16="http://schemas.microsoft.com/office/drawing/2014/main" id="{06D89606-E70F-8809-64A0-838EBAB26F04}"/>
              </a:ext>
            </a:extLst>
          </p:cNvPr>
          <p:cNvSpPr txBox="1"/>
          <p:nvPr/>
        </p:nvSpPr>
        <p:spPr>
          <a:xfrm>
            <a:off x="4032250" y="1728788"/>
            <a:ext cx="1979613" cy="601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Nelson Mandela</a:t>
            </a:r>
          </a:p>
        </p:txBody>
      </p:sp>
      <p:sp>
        <p:nvSpPr>
          <p:cNvPr id="19" name="TextBox 18">
            <a:extLst>
              <a:ext uri="{FF2B5EF4-FFF2-40B4-BE49-F238E27FC236}">
                <a16:creationId xmlns:a16="http://schemas.microsoft.com/office/drawing/2014/main" id="{0E0F4596-7D11-77AF-F218-C04359D5E73F}"/>
              </a:ext>
            </a:extLst>
          </p:cNvPr>
          <p:cNvSpPr txBox="1"/>
          <p:nvPr/>
        </p:nvSpPr>
        <p:spPr>
          <a:xfrm>
            <a:off x="8604250" y="612775"/>
            <a:ext cx="1295400"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Desmond Tutu</a:t>
            </a:r>
          </a:p>
        </p:txBody>
      </p:sp>
      <p:sp>
        <p:nvSpPr>
          <p:cNvPr id="20" name="TextBox 19">
            <a:extLst>
              <a:ext uri="{FF2B5EF4-FFF2-40B4-BE49-F238E27FC236}">
                <a16:creationId xmlns:a16="http://schemas.microsoft.com/office/drawing/2014/main" id="{B3CD82DC-0F11-7487-D28E-E6B297317268}"/>
              </a:ext>
            </a:extLst>
          </p:cNvPr>
          <p:cNvSpPr txBox="1"/>
          <p:nvPr/>
        </p:nvSpPr>
        <p:spPr>
          <a:xfrm>
            <a:off x="7199313" y="2952750"/>
            <a:ext cx="2520950"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Martin Luther King</a:t>
            </a:r>
          </a:p>
        </p:txBody>
      </p:sp>
      <p:pic>
        <p:nvPicPr>
          <p:cNvPr id="3" name="Wij vechten tegende wapens">
            <a:hlinkClick r:id="" action="ppaction://media"/>
            <a:extLst>
              <a:ext uri="{FF2B5EF4-FFF2-40B4-BE49-F238E27FC236}">
                <a16:creationId xmlns:a16="http://schemas.microsoft.com/office/drawing/2014/main" id="{61E21079-62BE-CBEC-720B-B1AB9D7E5BB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4370" y="4846129"/>
            <a:ext cx="730250" cy="730250"/>
          </a:xfrm>
          <a:prstGeom prst="rect">
            <a:avLst/>
          </a:prstGeom>
        </p:spPr>
      </p:pic>
    </p:spTree>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6E5D87-CEF9-167D-360B-6634D32E8785}"/>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32771" name="Picture 3">
            <a:extLst>
              <a:ext uri="{FF2B5EF4-FFF2-40B4-BE49-F238E27FC236}">
                <a16:creationId xmlns:a16="http://schemas.microsoft.com/office/drawing/2014/main" id="{CCC37FBD-7617-9115-166A-F5855CFFE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89E949D1-F1D8-1076-D53D-93D7890C9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200" y="107950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DD2E6EA7-DF35-682C-ADEB-3981650AAA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584325"/>
            <a:ext cx="25368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37E52E-4567-66E6-DBBC-8DE84BBE8B47}"/>
              </a:ext>
            </a:extLst>
          </p:cNvPr>
          <p:cNvSpPr txBox="1"/>
          <p:nvPr/>
        </p:nvSpPr>
        <p:spPr>
          <a:xfrm>
            <a:off x="720725" y="538163"/>
            <a:ext cx="7739063" cy="5032375"/>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Maar een </a:t>
            </a:r>
            <a:r>
              <a:rPr lang="nl-NL" sz="2400" b="1">
                <a:latin typeface="Liberation Sans" pitchFamily="18"/>
                <a:ea typeface="Microsoft YaHei" pitchFamily="2"/>
                <a:cs typeface="Lucida Sans" pitchFamily="2"/>
              </a:rPr>
              <a:t>tegengeluid </a:t>
            </a:r>
            <a:r>
              <a:rPr lang="nl-NL" sz="240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Kritische vragen</a:t>
            </a:r>
            <a:r>
              <a:rPr lang="nl-NL" sz="2400">
                <a:latin typeface="Liberation Sans" pitchFamily="18"/>
                <a:ea typeface="Microsoft YaHei" pitchFamily="2"/>
                <a:cs typeface="Lucida Sans" pitchFamily="2"/>
              </a:rPr>
              <a:t> moeten toch worden gesteld.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Zoals...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spTree>
  </p:cSld>
  <p:clrMapOvr>
    <a:masterClrMapping/>
  </p:clrMapOvr>
  <p:transition spd="slow" advTm="15000"/>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380BB-3CAB-FF62-754C-27144059D74C}"/>
              </a:ext>
            </a:extLst>
          </p:cNvPr>
          <p:cNvSpPr txBox="1"/>
          <p:nvPr/>
        </p:nvSpPr>
        <p:spPr>
          <a:xfrm>
            <a:off x="1079500" y="1617663"/>
            <a:ext cx="5040313" cy="3041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i="1">
                <a:latin typeface="Liberation Sans" pitchFamily="18"/>
                <a:ea typeface="Microsoft YaHei" pitchFamily="2"/>
                <a:cs typeface="Lucida Sans" pitchFamily="2"/>
              </a:rPr>
              <a:t>Ben je je ervan bewust dat vijandsdenken er toe kan leiden dat je zwart-wit gaat denken, goed-kwaad, waarbij de ander wordt ontmenselijkt en het duister in het eigen hart en in de eigen samenleving wordt vergeten?</a:t>
            </a:r>
          </a:p>
        </p:txBody>
      </p:sp>
      <p:pic>
        <p:nvPicPr>
          <p:cNvPr id="36867" name="Picture 3">
            <a:extLst>
              <a:ext uri="{FF2B5EF4-FFF2-40B4-BE49-F238E27FC236}">
                <a16:creationId xmlns:a16="http://schemas.microsoft.com/office/drawing/2014/main" id="{1BA542E9-8C29-E98E-F1FC-F46A65751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438" y="1927225"/>
            <a:ext cx="2290762"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B5522E0-9B80-C1EE-971F-06B3A15BA404}"/>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15000"/>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13CD7E-9754-B120-2CDC-41CF2D768A93}"/>
              </a:ext>
            </a:extLst>
          </p:cNvPr>
          <p:cNvSpPr txBox="1"/>
          <p:nvPr/>
        </p:nvSpPr>
        <p:spPr>
          <a:xfrm>
            <a:off x="468313" y="1368425"/>
            <a:ext cx="8712200" cy="4132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Cijfers 2025 van SIPRI (The independent resource</a:t>
            </a:r>
          </a:p>
          <a:p>
            <a:pPr eaLnBrk="1" fontAlgn="auto">
              <a:spcBef>
                <a:spcPts val="0"/>
              </a:spcBef>
              <a:spcAft>
                <a:spcPts val="0"/>
              </a:spcAft>
              <a:defRPr/>
            </a:pPr>
            <a:r>
              <a:rPr lang="nl-NL" sz="2400">
                <a:latin typeface="Liberation Sans" pitchFamily="18"/>
                <a:ea typeface="Microsoft YaHei" pitchFamily="2"/>
                <a:cs typeface="Lucida Sans" pitchFamily="2"/>
              </a:rPr>
              <a:t>on global security) over uitgaven aan bewapening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NAVO 55%</a:t>
            </a:r>
          </a:p>
          <a:p>
            <a:pPr eaLnBrk="1" fontAlgn="auto">
              <a:spcBef>
                <a:spcPts val="0"/>
              </a:spcBef>
              <a:spcAft>
                <a:spcPts val="0"/>
              </a:spcAft>
              <a:defRPr/>
            </a:pPr>
            <a:r>
              <a:rPr lang="nl-NL" sz="2400">
                <a:latin typeface="Liberation Sans" pitchFamily="18"/>
                <a:ea typeface="Microsoft YaHei" pitchFamily="2"/>
                <a:cs typeface="Lucida Sans" pitchFamily="2"/>
              </a:rPr>
              <a:t>China 12%</a:t>
            </a:r>
          </a:p>
          <a:p>
            <a:pPr eaLnBrk="1" fontAlgn="auto">
              <a:spcBef>
                <a:spcPts val="0"/>
              </a:spcBef>
              <a:spcAft>
                <a:spcPts val="0"/>
              </a:spcAft>
              <a:defRPr/>
            </a:pPr>
            <a:r>
              <a:rPr lang="nl-NL" sz="2400">
                <a:latin typeface="Liberation Sans" pitchFamily="18"/>
                <a:ea typeface="Microsoft YaHei" pitchFamily="2"/>
                <a:cs typeface="Lucida Sans" pitchFamily="2"/>
              </a:rPr>
              <a:t>Rusland 6,6%</a:t>
            </a:r>
          </a:p>
          <a:p>
            <a:pPr eaLnBrk="1" fontAlgn="auto">
              <a:spcBef>
                <a:spcPts val="0"/>
              </a:spcBef>
              <a:spcAft>
                <a:spcPts val="0"/>
              </a:spcAft>
              <a:defRPr/>
            </a:pPr>
            <a:r>
              <a:rPr lang="nl-NL" sz="2400">
                <a:latin typeface="Liberation Sans" pitchFamily="18"/>
                <a:ea typeface="Microsoft YaHei" pitchFamily="2"/>
                <a:cs typeface="Lucida Sans" pitchFamily="2"/>
              </a:rPr>
              <a:t>Rest van de wereld 26,4%</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Europa geeft veel meer uit aan defensie (450 miljard) dan Rusland (190 miljard). Waarom moet dan het defensiebudget naar 5%?</a:t>
            </a:r>
          </a:p>
          <a:p>
            <a:pPr eaLnBrk="1" fontAlgn="auto">
              <a:spcBef>
                <a:spcPts val="0"/>
              </a:spcBef>
              <a:spcAft>
                <a:spcPts val="0"/>
              </a:spcAft>
              <a:defRPr/>
            </a:pPr>
            <a:endParaRPr lang="nl-NL" sz="2100">
              <a:latin typeface="Liberation Sans" pitchFamily="18"/>
              <a:ea typeface="Microsoft YaHei" pitchFamily="2"/>
              <a:cs typeface="Lucida Sans" pitchFamily="2"/>
            </a:endParaRPr>
          </a:p>
        </p:txBody>
      </p:sp>
      <p:pic>
        <p:nvPicPr>
          <p:cNvPr id="38915" name="Picture 3">
            <a:extLst>
              <a:ext uri="{FF2B5EF4-FFF2-40B4-BE49-F238E27FC236}">
                <a16:creationId xmlns:a16="http://schemas.microsoft.com/office/drawing/2014/main" id="{803DB597-567A-FC7A-5EB7-29F9915F9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5063" y="539750"/>
            <a:ext cx="22352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B06EFD9-4742-743E-0627-136F59C5E26F}"/>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20000"/>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459A01-8DB8-6B17-D4F4-AB1646B3DAA7}"/>
              </a:ext>
            </a:extLst>
          </p:cNvPr>
          <p:cNvSpPr txBox="1"/>
          <p:nvPr/>
        </p:nvSpPr>
        <p:spPr>
          <a:xfrm>
            <a:off x="5400675" y="755650"/>
            <a:ext cx="3779838" cy="5462588"/>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Kan het niet anders?</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Onderzoek wijst uit dat geweldloos verzet meer succes heeft dan gewelddadig verzet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(aldus wetenschapper Erica Chenoweth, in Vredelievend verzet)</a:t>
            </a:r>
            <a:r>
              <a:rPr lang="nl-NL" sz="2400">
                <a:latin typeface="Liberation Sans" pitchFamily="18"/>
                <a:ea typeface="Microsoft YaHei" pitchFamily="2"/>
                <a:cs typeface="Lucida Sans" pitchFamily="2"/>
              </a:rPr>
              <a:t>.</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 </a:t>
            </a:r>
          </a:p>
        </p:txBody>
      </p:sp>
      <p:pic>
        <p:nvPicPr>
          <p:cNvPr id="40963" name="Picture 3">
            <a:extLst>
              <a:ext uri="{FF2B5EF4-FFF2-40B4-BE49-F238E27FC236}">
                <a16:creationId xmlns:a16="http://schemas.microsoft.com/office/drawing/2014/main" id="{DDD238B6-D36B-DB46-44A3-1FE70AD99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1041400"/>
            <a:ext cx="2938463"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FEE86AC-EEBD-6FBA-32C8-D97D5C544954}"/>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5" name="TextBox 4">
            <a:extLst>
              <a:ext uri="{FF2B5EF4-FFF2-40B4-BE49-F238E27FC236}">
                <a16:creationId xmlns:a16="http://schemas.microsoft.com/office/drawing/2014/main" id="{BE603AB5-9307-6190-2C8F-1382E8F64A15}"/>
              </a:ext>
            </a:extLst>
          </p:cNvPr>
          <p:cNvSpPr txBox="1"/>
          <p:nvPr/>
        </p:nvSpPr>
        <p:spPr>
          <a:xfrm>
            <a:off x="2339975" y="4608513"/>
            <a:ext cx="4500563" cy="4302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i="1">
                <a:latin typeface="Liberation Sans" pitchFamily="18"/>
                <a:ea typeface="Microsoft YaHei" pitchFamily="2"/>
                <a:cs typeface="Lucida Sans" pitchFamily="2"/>
              </a:rPr>
              <a:t>Wat leert ons dat?</a:t>
            </a:r>
          </a:p>
        </p:txBody>
      </p:sp>
      <p:sp>
        <p:nvSpPr>
          <p:cNvPr id="6" name="TextBox 5">
            <a:extLst>
              <a:ext uri="{FF2B5EF4-FFF2-40B4-BE49-F238E27FC236}">
                <a16:creationId xmlns:a16="http://schemas.microsoft.com/office/drawing/2014/main" id="{C996DBF3-77E7-7174-84CB-2F455BA49BE9}"/>
              </a:ext>
            </a:extLst>
          </p:cNvPr>
          <p:cNvSpPr txBox="1"/>
          <p:nvPr/>
        </p:nvSpPr>
        <p:spPr>
          <a:xfrm>
            <a:off x="1584325" y="3348038"/>
            <a:ext cx="1439863" cy="3159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1600">
                <a:latin typeface="Liberation Sans" pitchFamily="18"/>
                <a:ea typeface="Microsoft YaHei" pitchFamily="2"/>
                <a:cs typeface="Lucida Sans" pitchFamily="2"/>
              </a:rPr>
              <a:t>(Banksy)</a:t>
            </a:r>
          </a:p>
        </p:txBody>
      </p:sp>
      <p:sp>
        <p:nvSpPr>
          <p:cNvPr id="7" name="TextBox 6">
            <a:extLst>
              <a:ext uri="{FF2B5EF4-FFF2-40B4-BE49-F238E27FC236}">
                <a16:creationId xmlns:a16="http://schemas.microsoft.com/office/drawing/2014/main" id="{BDB07BF1-37C3-E47C-1DC7-C4E6A848CE61}"/>
              </a:ext>
            </a:extLst>
          </p:cNvPr>
          <p:cNvSpPr txBox="1"/>
          <p:nvPr/>
        </p:nvSpPr>
        <p:spPr>
          <a:xfrm>
            <a:off x="4140200" y="3959225"/>
            <a:ext cx="630238" cy="347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	</a:t>
            </a:r>
          </a:p>
        </p:txBody>
      </p:sp>
    </p:spTree>
  </p:cSld>
  <p:clrMapOvr>
    <a:masterClrMapping/>
  </p:clrMapOvr>
  <p:transition spd="slow" advTm="15000"/>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21D2-5B2F-6190-0E67-726E0454EE37}"/>
              </a:ext>
            </a:extLst>
          </p:cNvPr>
          <p:cNvSpPr txBox="1">
            <a:spLocks noGrp="1"/>
          </p:cNvSpPr>
          <p:nvPr>
            <p:ph type="title" idx="4294967295"/>
          </p:nvPr>
        </p:nvSpPr>
        <p:spPr>
          <a:xfrm>
            <a:off x="288360" y="226080"/>
            <a:ext cx="9071640" cy="946440"/>
          </a:xfrm>
        </p:spPr>
        <p:txBody>
          <a:bodyPr vert="horz"/>
          <a:lstStyle/>
          <a:p>
            <a:pPr algn="l" eaLnBrk="1" fontAlgn="auto">
              <a:spcBef>
                <a:spcPts val="1417"/>
              </a:spcBef>
              <a:spcAft>
                <a:spcPts val="0"/>
              </a:spcAft>
              <a:defRPr/>
            </a:pPr>
            <a:r>
              <a:rPr sz="3600">
                <a:solidFill>
                  <a:sysClr val="windowText" lastClr="000000"/>
                </a:solidFill>
              </a:rPr>
              <a:t>Kerk en Vrede 100 jaar</a:t>
            </a:r>
          </a:p>
        </p:txBody>
      </p:sp>
      <p:sp>
        <p:nvSpPr>
          <p:cNvPr id="3" name="Text Placeholder 2">
            <a:extLst>
              <a:ext uri="{FF2B5EF4-FFF2-40B4-BE49-F238E27FC236}">
                <a16:creationId xmlns:a16="http://schemas.microsoft.com/office/drawing/2014/main" id="{4ACCBC98-39BF-3E9E-9D5E-02EB7E0403E0}"/>
              </a:ext>
            </a:extLst>
          </p:cNvPr>
          <p:cNvSpPr txBox="1">
            <a:spLocks noGrp="1"/>
          </p:cNvSpPr>
          <p:nvPr>
            <p:ph type="body" idx="4294967295"/>
          </p:nvPr>
        </p:nvSpPr>
        <p:spPr>
          <a:xfrm>
            <a:off x="540000" y="1172520"/>
            <a:ext cx="4860000" cy="3288239"/>
          </a:xfrm>
        </p:spPr>
        <p:txBody>
          <a:bodyPr vert="horz"/>
          <a:lstStyle/>
          <a:p>
            <a:pPr algn="ctr" eaLnBrk="1" fontAlgn="auto">
              <a:spcBef>
                <a:spcPts val="1417"/>
              </a:spcBef>
              <a:spcAft>
                <a:spcPts val="0"/>
              </a:spcAft>
              <a:defRPr/>
            </a:pPr>
            <a:r>
              <a:rPr sz="2400">
                <a:solidFill>
                  <a:sysClr val="windowText" lastClr="000000"/>
                </a:solidFill>
              </a:rPr>
              <a:t>2024</a:t>
            </a:r>
          </a:p>
          <a:p>
            <a:pPr algn="ctr" eaLnBrk="1" fontAlgn="auto">
              <a:spcBef>
                <a:spcPts val="1417"/>
              </a:spcBef>
              <a:spcAft>
                <a:spcPts val="0"/>
              </a:spcAft>
              <a:defRPr/>
            </a:pPr>
            <a:r>
              <a:rPr sz="2400">
                <a:solidFill>
                  <a:sysClr val="windowText" lastClr="000000"/>
                </a:solidFill>
              </a:rPr>
              <a:t>jubileumlied: Die dag zal komen</a:t>
            </a:r>
          </a:p>
        </p:txBody>
      </p:sp>
      <p:pic>
        <p:nvPicPr>
          <p:cNvPr id="6148" name="Picture 4">
            <a:extLst>
              <a:ext uri="{FF2B5EF4-FFF2-40B4-BE49-F238E27FC236}">
                <a16:creationId xmlns:a16="http://schemas.microsoft.com/office/drawing/2014/main" id="{3F95A4D9-7E9B-4DAC-CF7D-0C4526612D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176" r="18185"/>
          <a:stretch>
            <a:fillRect/>
          </a:stretch>
        </p:blipFill>
        <p:spPr bwMode="auto">
          <a:xfrm>
            <a:off x="6264275" y="900113"/>
            <a:ext cx="347503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FB490D3-FFD8-4EF2-7453-01323F5EE564}"/>
              </a:ext>
            </a:extLst>
          </p:cNvPr>
          <p:cNvSpPr txBox="1"/>
          <p:nvPr/>
        </p:nvSpPr>
        <p:spPr>
          <a:xfrm>
            <a:off x="900113" y="2270126"/>
            <a:ext cx="7199312" cy="41862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1700">
                <a:latin typeface="Comic Sans MS" pitchFamily="66"/>
                <a:ea typeface="Microsoft YaHei" pitchFamily="2"/>
                <a:cs typeface="Lucida Sans" pitchFamily="2"/>
              </a:rPr>
              <a:t>De volken verzoend, geen grens houdt dat tegen,</a:t>
            </a:r>
          </a:p>
          <a:p>
            <a:pPr eaLnBrk="1" fontAlgn="auto">
              <a:spcBef>
                <a:spcPts val="0"/>
              </a:spcBef>
              <a:spcAft>
                <a:spcPts val="0"/>
              </a:spcAft>
              <a:defRPr/>
            </a:pPr>
            <a:r>
              <a:rPr lang="nl-NL" sz="1700">
                <a:latin typeface="Comic Sans MS" pitchFamily="66"/>
                <a:ea typeface="Microsoft YaHei" pitchFamily="2"/>
                <a:cs typeface="Lucida Sans" pitchFamily="2"/>
              </a:rPr>
              <a:t>de wapenfabrieken, ze liggen verlaten.</a:t>
            </a:r>
          </a:p>
          <a:p>
            <a:pPr eaLnBrk="1" fontAlgn="auto">
              <a:spcBef>
                <a:spcPts val="0"/>
              </a:spcBef>
              <a:spcAft>
                <a:spcPts val="0"/>
              </a:spcAft>
              <a:defRPr/>
            </a:pPr>
            <a:r>
              <a:rPr lang="nl-NL" sz="1700">
                <a:latin typeface="Comic Sans MS" pitchFamily="66"/>
                <a:ea typeface="Microsoft YaHei" pitchFamily="2"/>
                <a:cs typeface="Lucida Sans" pitchFamily="2"/>
              </a:rPr>
              <a:t>We leren de vrede en stoppen te haten.</a:t>
            </a:r>
          </a:p>
          <a:p>
            <a:pPr eaLnBrk="1" fontAlgn="auto">
              <a:spcBef>
                <a:spcPts val="0"/>
              </a:spcBef>
              <a:spcAft>
                <a:spcPts val="0"/>
              </a:spcAft>
              <a:defRPr/>
            </a:pPr>
            <a:r>
              <a:rPr lang="nl-NL" sz="1700">
                <a:latin typeface="Comic Sans MS" pitchFamily="66"/>
                <a:ea typeface="Microsoft YaHei" pitchFamily="2"/>
                <a:cs typeface="Lucida Sans" pitchFamily="2"/>
              </a:rPr>
              <a:t>Geen vrouw meer misbruikt, geen kind in het leger.</a:t>
            </a:r>
          </a:p>
          <a:p>
            <a:pPr eaLnBrk="1" fontAlgn="auto">
              <a:spcBef>
                <a:spcPts val="0"/>
              </a:spcBef>
              <a:spcAft>
                <a:spcPts val="0"/>
              </a:spcAft>
              <a:defRPr/>
            </a:pPr>
            <a:r>
              <a:rPr lang="nl-NL" sz="1700">
                <a:latin typeface="Comic Sans MS" pitchFamily="66"/>
                <a:ea typeface="Microsoft YaHei" pitchFamily="2"/>
                <a:cs typeface="Lucida Sans" pitchFamily="2"/>
              </a:rPr>
              <a:t>Je hoeft je niet meer uit angst te verschansen.</a:t>
            </a:r>
          </a:p>
          <a:p>
            <a:pPr eaLnBrk="1" fontAlgn="auto">
              <a:spcBef>
                <a:spcPts val="0"/>
              </a:spcBef>
              <a:spcAft>
                <a:spcPts val="0"/>
              </a:spcAft>
              <a:defRPr/>
            </a:pPr>
            <a:r>
              <a:rPr lang="nl-NL" sz="1700">
                <a:latin typeface="Comic Sans MS" pitchFamily="66"/>
                <a:ea typeface="Microsoft YaHei" pitchFamily="2"/>
                <a:cs typeface="Lucida Sans" pitchFamily="2"/>
              </a:rPr>
              <a:t>Jij bent Gods mens en je krijgt nieuwe kansen.</a:t>
            </a:r>
          </a:p>
          <a:p>
            <a:pPr eaLnBrk="1" fontAlgn="auto">
              <a:spcBef>
                <a:spcPts val="0"/>
              </a:spcBef>
              <a:spcAft>
                <a:spcPts val="0"/>
              </a:spcAft>
              <a:defRPr/>
            </a:pPr>
            <a:r>
              <a:rPr lang="nl-NL" sz="1700">
                <a:latin typeface="Comic Sans MS" pitchFamily="66"/>
                <a:ea typeface="Microsoft YaHei" pitchFamily="2"/>
                <a:cs typeface="Lucida Sans" pitchFamily="2"/>
              </a:rPr>
              <a:t>Mocht dit ooit waar worden, dan zullen we dansen.</a:t>
            </a:r>
          </a:p>
          <a:p>
            <a:pPr eaLnBrk="1" fontAlgn="auto">
              <a:spcBef>
                <a:spcPts val="0"/>
              </a:spcBef>
              <a:spcAft>
                <a:spcPts val="0"/>
              </a:spcAft>
              <a:defRPr/>
            </a:pPr>
            <a:r>
              <a:rPr lang="nl-NL" sz="1700">
                <a:latin typeface="Comic Sans MS" pitchFamily="66"/>
                <a:ea typeface="Microsoft YaHei" pitchFamily="2"/>
                <a:cs typeface="Lucida Sans" pitchFamily="2"/>
              </a:rPr>
              <a:t>Die dag zal komen, verhaast de tijd:</a:t>
            </a:r>
          </a:p>
          <a:p>
            <a:pPr eaLnBrk="1" fontAlgn="auto">
              <a:spcBef>
                <a:spcPts val="0"/>
              </a:spcBef>
              <a:spcAft>
                <a:spcPts val="0"/>
              </a:spcAft>
              <a:defRPr/>
            </a:pPr>
            <a:r>
              <a:rPr lang="nl-NL" sz="1700">
                <a:latin typeface="Comic Sans MS" pitchFamily="66"/>
                <a:ea typeface="Microsoft YaHei" pitchFamily="2"/>
                <a:cs typeface="Lucida Sans" pitchFamily="2"/>
              </a:rPr>
              <a:t>de nieuwe aarde waar wij van dromen,</a:t>
            </a:r>
          </a:p>
          <a:p>
            <a:pPr eaLnBrk="1" fontAlgn="auto">
              <a:spcBef>
                <a:spcPts val="0"/>
              </a:spcBef>
              <a:spcAft>
                <a:spcPts val="0"/>
              </a:spcAft>
              <a:defRPr/>
            </a:pPr>
            <a:r>
              <a:rPr lang="nl-NL" sz="1700">
                <a:latin typeface="Comic Sans MS" pitchFamily="66"/>
                <a:ea typeface="Microsoft YaHei" pitchFamily="2"/>
                <a:cs typeface="Lucida Sans" pitchFamily="2"/>
              </a:rPr>
              <a:t>waar wij aan werken, die Gij bereidt.</a:t>
            </a:r>
          </a:p>
        </p:txBody>
      </p:sp>
      <p:pic>
        <p:nvPicPr>
          <p:cNvPr id="4" name="Die dag zal komen vs4">
            <a:hlinkClick r:id="" action="ppaction://media"/>
            <a:extLst>
              <a:ext uri="{FF2B5EF4-FFF2-40B4-BE49-F238E27FC236}">
                <a16:creationId xmlns:a16="http://schemas.microsoft.com/office/drawing/2014/main" id="{2BE45546-AEFB-C94D-96DE-0876A05797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6819" y="4284606"/>
            <a:ext cx="730250" cy="730250"/>
          </a:xfrm>
          <a:prstGeom prst="rect">
            <a:avLst/>
          </a:prstGeom>
        </p:spPr>
      </p:pic>
    </p:spTree>
  </p:cSld>
  <p:clrMapOvr>
    <a:masterClrMapping/>
  </p:clrMapOvr>
  <p:transition spd="slow" advTm="9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356FF-559C-BE9F-4AB1-B8C44437679C}"/>
              </a:ext>
            </a:extLst>
          </p:cNvPr>
          <p:cNvSpPr txBox="1"/>
          <p:nvPr/>
        </p:nvSpPr>
        <p:spPr>
          <a:xfrm>
            <a:off x="720725" y="539750"/>
            <a:ext cx="2519363"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49AC65D5-F404-45D0-34E6-0E23ACF99891}"/>
              </a:ext>
            </a:extLst>
          </p:cNvPr>
          <p:cNvSpPr txBox="1"/>
          <p:nvPr/>
        </p:nvSpPr>
        <p:spPr>
          <a:xfrm>
            <a:off x="720725" y="1187450"/>
            <a:ext cx="6443663" cy="39576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a:latin typeface="Liberation Sans" pitchFamily="18"/>
                <a:ea typeface="Microsoft YaHei" pitchFamily="2"/>
                <a:cs typeface="Lucida Sans" pitchFamily="2"/>
              </a:rPr>
              <a:t>David van Reijbrouck:</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b="1">
                <a:latin typeface="Liberation Sans" pitchFamily="18"/>
                <a:ea typeface="Microsoft YaHei" pitchFamily="2"/>
                <a:cs typeface="Lucida Sans" pitchFamily="2"/>
              </a:rPr>
              <a:t>“Bosbranden zijn een veel reëler gevaar dan een Russische invasie…”</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3600" b="1">
                <a:latin typeface="Liberation Sans" pitchFamily="18"/>
                <a:ea typeface="Microsoft YaHei" pitchFamily="2"/>
                <a:cs typeface="Lucida Sans" pitchFamily="2"/>
              </a:rPr>
              <a:t>Defensie vs. klimaatcrisis?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veiligheid </a:t>
            </a:r>
            <a:r>
              <a:rPr lang="nl-NL" sz="2200">
                <a:latin typeface="Liberation Sans" pitchFamily="18"/>
                <a:ea typeface="Microsoft YaHei" pitchFamily="2"/>
                <a:cs typeface="Lucida Sans" pitchFamily="2"/>
              </a:rPr>
              <a:t>dan?</a:t>
            </a: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weerbaarheid</a:t>
            </a:r>
            <a:r>
              <a:rPr lang="nl-NL" sz="2200">
                <a:latin typeface="Liberation Sans" pitchFamily="18"/>
                <a:ea typeface="Microsoft YaHei" pitchFamily="2"/>
                <a:cs typeface="Lucida Sans" pitchFamily="2"/>
              </a:rPr>
              <a:t> dan?</a:t>
            </a:r>
          </a:p>
        </p:txBody>
      </p:sp>
      <p:pic>
        <p:nvPicPr>
          <p:cNvPr id="43012" name="Picture 4">
            <a:extLst>
              <a:ext uri="{FF2B5EF4-FFF2-40B4-BE49-F238E27FC236}">
                <a16:creationId xmlns:a16="http://schemas.microsoft.com/office/drawing/2014/main" id="{3C941CE0-BC0D-1DD8-EF1C-5F9C06AE6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62" r="28101"/>
          <a:stretch>
            <a:fillRect/>
          </a:stretch>
        </p:blipFill>
        <p:spPr bwMode="auto">
          <a:xfrm>
            <a:off x="7272338" y="1566863"/>
            <a:ext cx="25193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089432-DC29-FB9F-34BE-4E08E43481E1}"/>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D940292E-DCE2-ECEE-5918-B7379EA84C71}"/>
              </a:ext>
            </a:extLst>
          </p:cNvPr>
          <p:cNvSpPr txBox="1"/>
          <p:nvPr/>
        </p:nvSpPr>
        <p:spPr>
          <a:xfrm>
            <a:off x="1079500" y="1260475"/>
            <a:ext cx="8101013" cy="39528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a:latin typeface="Liberation Sans" pitchFamily="18"/>
                <a:ea typeface="Microsoft YaHei" pitchFamily="2"/>
                <a:cs typeface="Lucida Sans" pitchFamily="2"/>
              </a:rPr>
              <a:t>Normalisering van kernwapens?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Europa: een kernmacht?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Uitspraak Gereformeerde Synode 1978:</a:t>
            </a:r>
          </a:p>
          <a:p>
            <a:pPr eaLnBrk="1" fontAlgn="auto">
              <a:spcBef>
                <a:spcPts val="0"/>
              </a:spcBef>
              <a:spcAft>
                <a:spcPts val="0"/>
              </a:spcAft>
              <a:defRPr/>
            </a:pPr>
            <a:r>
              <a:rPr lang="nl-NL" sz="2600" i="1">
                <a:latin typeface="Liberation Sans" pitchFamily="18"/>
                <a:ea typeface="Microsoft YaHei" pitchFamily="2"/>
                <a:cs typeface="Lucida Sans" pitchFamily="2"/>
              </a:rPr>
              <a:t>“massavernietigingswapens en -methoden en de bewapeningswedloop zijn in strijd met Gods heil voor deze wereld en dus uit den boze”.</a:t>
            </a:r>
          </a:p>
        </p:txBody>
      </p:sp>
      <p:pic>
        <p:nvPicPr>
          <p:cNvPr id="45060" name="Picture 4">
            <a:extLst>
              <a:ext uri="{FF2B5EF4-FFF2-40B4-BE49-F238E27FC236}">
                <a16:creationId xmlns:a16="http://schemas.microsoft.com/office/drawing/2014/main" id="{82BF01FA-2D65-EC0F-1C20-B5F57A82D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363" y="612775"/>
            <a:ext cx="302895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2.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28324C-9540-3135-9044-076283B3A21D}"/>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47107" name="Picture 3">
            <a:extLst>
              <a:ext uri="{FF2B5EF4-FFF2-40B4-BE49-F238E27FC236}">
                <a16:creationId xmlns:a16="http://schemas.microsoft.com/office/drawing/2014/main" id="{4C6BA8CF-FF48-CB3A-72E0-A73106211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3.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91ACA1AF-2E99-59B7-1A35-999265865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0" y="140335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a:extLst>
              <a:ext uri="{FF2B5EF4-FFF2-40B4-BE49-F238E27FC236}">
                <a16:creationId xmlns:a16="http://schemas.microsoft.com/office/drawing/2014/main" id="{B6725CD1-22DF-50EC-6131-2C54602D7D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403350"/>
            <a:ext cx="25368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FC40AA9-A25B-E93C-013E-01994497F784}"/>
              </a:ext>
            </a:extLst>
          </p:cNvPr>
          <p:cNvSpPr txBox="1"/>
          <p:nvPr/>
        </p:nvSpPr>
        <p:spPr>
          <a:xfrm>
            <a:off x="576263" y="600075"/>
            <a:ext cx="7739062" cy="53752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a:latin typeface="Liberation Sans" pitchFamily="18"/>
                <a:ea typeface="Microsoft YaHei" pitchFamily="2"/>
                <a:cs typeface="Lucida Sans" pitchFamily="2"/>
              </a:rPr>
              <a:t>Maar een </a:t>
            </a:r>
            <a:r>
              <a:rPr lang="nl-NL" sz="2600" b="1">
                <a:latin typeface="Liberation Sans" pitchFamily="18"/>
                <a:ea typeface="Microsoft YaHei" pitchFamily="2"/>
                <a:cs typeface="Lucida Sans" pitchFamily="2"/>
              </a:rPr>
              <a:t>tegengeluid </a:t>
            </a:r>
            <a:r>
              <a:rPr lang="nl-NL" sz="260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b="1">
                <a:latin typeface="Liberation Sans" pitchFamily="18"/>
                <a:ea typeface="Microsoft YaHei" pitchFamily="2"/>
                <a:cs typeface="Lucida Sans" pitchFamily="2"/>
              </a:rPr>
              <a:t>Kritische vragen</a:t>
            </a:r>
            <a:r>
              <a:rPr lang="nl-NL" sz="2600">
                <a:latin typeface="Liberation Sans" pitchFamily="18"/>
                <a:ea typeface="Microsoft YaHei" pitchFamily="2"/>
                <a:cs typeface="Lucida Sans" pitchFamily="2"/>
              </a:rPr>
              <a:t> moeten toch</a:t>
            </a:r>
          </a:p>
          <a:p>
            <a:pPr eaLnBrk="1" fontAlgn="auto">
              <a:spcBef>
                <a:spcPts val="0"/>
              </a:spcBef>
              <a:spcAft>
                <a:spcPts val="0"/>
              </a:spcAft>
              <a:defRPr/>
            </a:pPr>
            <a:r>
              <a:rPr lang="nl-NL" sz="2600">
                <a:latin typeface="Liberation Sans" pitchFamily="18"/>
                <a:ea typeface="Microsoft YaHei" pitchFamily="2"/>
                <a:cs typeface="Lucida Sans" pitchFamily="2"/>
              </a:rPr>
              <a:t>							worden gesteld.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spTree>
  </p:cSld>
  <p:clrMapOvr>
    <a:masterClrMapping/>
  </p:clrMapOvr>
  <p:transition spd="slow" advTm="15000"/>
</p:sld>
</file>

<file path=ppt/slides/slide24.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E0079D19-A138-6DB6-5456-E3E7F5912C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71463"/>
            <a:ext cx="256698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8866CE6-7A9E-6437-61A5-577C616B2586}"/>
              </a:ext>
            </a:extLst>
          </p:cNvPr>
          <p:cNvSpPr txBox="1"/>
          <p:nvPr/>
        </p:nvSpPr>
        <p:spPr>
          <a:xfrm>
            <a:off x="4392613" y="287338"/>
            <a:ext cx="5507037" cy="57229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b="1">
                <a:latin typeface="Liberation Sans" pitchFamily="18"/>
                <a:ea typeface="Microsoft YaHei" pitchFamily="2"/>
                <a:cs typeface="Lucida Sans" pitchFamily="2"/>
              </a:rPr>
              <a:t>een vereniging met….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leden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bestuur</a:t>
            </a:r>
          </a:p>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vrijwilligers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enkele werkgroepen en projecten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jaarlijkse ALV</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kantoor</a:t>
            </a:r>
          </a:p>
          <a:p>
            <a:pPr eaLnBrk="1" fontAlgn="auto">
              <a:spcBef>
                <a:spcPts val="0"/>
              </a:spcBef>
              <a:spcAft>
                <a:spcPts val="0"/>
              </a:spcAft>
              <a:defRPr/>
            </a:pPr>
            <a:endParaRPr lang="nl-NL" sz="2600">
              <a:latin typeface="Liberation Sans" pitchFamily="18"/>
              <a:ea typeface="Microsoft YaHei" pitchFamily="2"/>
              <a:cs typeface="Lucida Sans" pitchFamily="2"/>
            </a:endParaRPr>
          </a:p>
          <a:p>
            <a:pPr algn="r" eaLnBrk="1" fontAlgn="auto">
              <a:spcBef>
                <a:spcPts val="0"/>
              </a:spcBef>
              <a:spcAft>
                <a:spcPts val="0"/>
              </a:spcAft>
              <a:defRPr/>
            </a:pPr>
            <a:r>
              <a:rPr lang="nl-NL" sz="3200" b="1">
                <a:latin typeface="Liberation Sans" pitchFamily="18"/>
                <a:ea typeface="Microsoft YaHei" pitchFamily="2"/>
                <a:cs typeface="Lucida Sans" pitchFamily="2"/>
              </a:rPr>
              <a:t>Wat Kerk en Vrede doet?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51204" name="Picture 4">
            <a:extLst>
              <a:ext uri="{FF2B5EF4-FFF2-40B4-BE49-F238E27FC236}">
                <a16:creationId xmlns:a16="http://schemas.microsoft.com/office/drawing/2014/main" id="{65D8DA03-DBA8-1387-B7B6-AAFA8E77E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711575"/>
            <a:ext cx="34194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5.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C4D3AA1F-F640-4205-D082-00C3AB941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60363"/>
            <a:ext cx="7620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D544D1E-236E-6C07-C461-495CF5FCB7E4}"/>
              </a:ext>
            </a:extLst>
          </p:cNvPr>
          <p:cNvSpPr txBox="1"/>
          <p:nvPr/>
        </p:nvSpPr>
        <p:spPr>
          <a:xfrm>
            <a:off x="3600450" y="539750"/>
            <a:ext cx="4140200" cy="11144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het kwartaalblad Vredesspiraal</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53252" name="Picture 4">
            <a:extLst>
              <a:ext uri="{FF2B5EF4-FFF2-40B4-BE49-F238E27FC236}">
                <a16:creationId xmlns:a16="http://schemas.microsoft.com/office/drawing/2014/main" id="{AEC88CA2-2208-1573-EEE5-89A115E48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36800">
            <a:off x="6350" y="1790700"/>
            <a:ext cx="2970213"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A8F3C0EB-1A6B-85D5-3888-182D899F72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2800">
            <a:off x="6578600" y="1241425"/>
            <a:ext cx="2940050"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a:extLst>
              <a:ext uri="{FF2B5EF4-FFF2-40B4-BE49-F238E27FC236}">
                <a16:creationId xmlns:a16="http://schemas.microsoft.com/office/drawing/2014/main" id="{C67A1CFA-83C1-9BDF-991D-0F6F2B6C38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51275" y="973138"/>
            <a:ext cx="2954338"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6.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53A71152-0DC7-EA18-02EF-4E84D32D6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9388"/>
            <a:ext cx="7604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a:extLst>
              <a:ext uri="{FF2B5EF4-FFF2-40B4-BE49-F238E27FC236}">
                <a16:creationId xmlns:a16="http://schemas.microsoft.com/office/drawing/2014/main" id="{6C07D604-2EE7-C879-BA44-96CECF8D11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67200">
            <a:off x="-819150" y="1368425"/>
            <a:ext cx="2424113"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9F990652-DE5D-E25C-5DD4-F2FD36573B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21600">
            <a:off x="1393825" y="858838"/>
            <a:ext cx="2349500" cy="474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0F46D93E-3ED7-2F16-D3EA-11D75426A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54600">
            <a:off x="5638800" y="577850"/>
            <a:ext cx="23876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844D5936-583A-DB3A-1565-0A25909E30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97600">
            <a:off x="7648575" y="728663"/>
            <a:ext cx="23971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a:extLst>
              <a:ext uri="{FF2B5EF4-FFF2-40B4-BE49-F238E27FC236}">
                <a16:creationId xmlns:a16="http://schemas.microsoft.com/office/drawing/2014/main" id="{B1A6A12C-50AA-1686-3DB6-73F47ECD3B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539750"/>
            <a:ext cx="2384425"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25CDF5A-DEA1-D85F-2D57-B4AEB505018F}"/>
              </a:ext>
            </a:extLst>
          </p:cNvPr>
          <p:cNvSpPr txBox="1"/>
          <p:nvPr/>
        </p:nvSpPr>
        <p:spPr>
          <a:xfrm>
            <a:off x="1439863" y="179388"/>
            <a:ext cx="1620837" cy="347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FOLDERS</a:t>
            </a:r>
          </a:p>
        </p:txBody>
      </p:sp>
    </p:spTree>
  </p:cSld>
  <p:clrMapOvr>
    <a:masterClrMapping/>
  </p:clrMapOvr>
  <p:transition spd="slow" advTm="15000"/>
</p:sld>
</file>

<file path=ppt/slides/slide27.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A70E5B-F2E1-2C6E-21E9-E807DAF8E000}"/>
              </a:ext>
            </a:extLst>
          </p:cNvPr>
          <p:cNvSpPr txBox="1"/>
          <p:nvPr/>
        </p:nvSpPr>
        <p:spPr>
          <a:xfrm>
            <a:off x="863600" y="481013"/>
            <a:ext cx="4140200" cy="48895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aan de weg timmeren…</a:t>
            </a:r>
          </a:p>
          <a:p>
            <a:pPr eaLnBrk="1" fontAlgn="auto">
              <a:spcBef>
                <a:spcPts val="0"/>
              </a:spcBef>
              <a:spcAft>
                <a:spcPts val="0"/>
              </a:spcAft>
              <a:defRPr/>
            </a:pPr>
            <a:endParaRPr lang="nl-NL" sz="2200" b="1">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demonstraties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open brieven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spreekbeurten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publicaties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naar vermogen en beste kunnen</a:t>
            </a:r>
          </a:p>
        </p:txBody>
      </p:sp>
      <p:pic>
        <p:nvPicPr>
          <p:cNvPr id="57347" name="Picture 3">
            <a:extLst>
              <a:ext uri="{FF2B5EF4-FFF2-40B4-BE49-F238E27FC236}">
                <a16:creationId xmlns:a16="http://schemas.microsoft.com/office/drawing/2014/main" id="{3AD49361-B493-6FA0-53BA-1E877A5F3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368" t="22908" r="22804" b="21266"/>
          <a:stretch>
            <a:fillRect/>
          </a:stretch>
        </p:blipFill>
        <p:spPr bwMode="auto">
          <a:xfrm>
            <a:off x="4906963" y="4500563"/>
            <a:ext cx="852487"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02A13670-4A7E-4F91-CD9A-C475A22A97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813" y="1260475"/>
            <a:ext cx="32400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B69A1E-F6BB-D5FE-4A70-1BAE7BC456A2}"/>
              </a:ext>
            </a:extLst>
          </p:cNvPr>
          <p:cNvSpPr txBox="1"/>
          <p:nvPr/>
        </p:nvSpPr>
        <p:spPr>
          <a:xfrm>
            <a:off x="3897239" y="1995827"/>
            <a:ext cx="575021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latin typeface="Calibri"/>
                <a:ea typeface="Calibri"/>
                <a:cs typeface="Calibri"/>
              </a:rPr>
              <a:t>Meer dan 20 </a:t>
            </a:r>
            <a:r>
              <a:rPr lang="en-US" sz="2800" dirty="0" err="1">
                <a:latin typeface="Calibri"/>
                <a:ea typeface="Calibri"/>
                <a:cs typeface="Calibri"/>
              </a:rPr>
              <a:t>jaar</a:t>
            </a:r>
            <a:r>
              <a:rPr lang="en-US" sz="2800" dirty="0">
                <a:latin typeface="Calibri"/>
                <a:ea typeface="Calibri"/>
                <a:cs typeface="Calibri"/>
              </a:rPr>
              <a:t> </a:t>
            </a:r>
            <a:r>
              <a:rPr lang="en-US" sz="2800" dirty="0" err="1">
                <a:latin typeface="Calibri"/>
                <a:ea typeface="Calibri"/>
                <a:cs typeface="Calibri"/>
              </a:rPr>
              <a:t>leven</a:t>
            </a:r>
            <a:r>
              <a:rPr lang="en-US" sz="2800" dirty="0">
                <a:latin typeface="Calibri"/>
                <a:ea typeface="Calibri"/>
                <a:cs typeface="Calibri"/>
              </a:rPr>
              <a:t> we mee met </a:t>
            </a:r>
            <a:r>
              <a:rPr lang="en-US" sz="2800" dirty="0" err="1">
                <a:latin typeface="Calibri"/>
                <a:ea typeface="Calibri"/>
                <a:cs typeface="Calibri"/>
              </a:rPr>
              <a:t>mede-gelovigen</a:t>
            </a:r>
            <a:r>
              <a:rPr lang="en-US" sz="2800" dirty="0">
                <a:latin typeface="Calibri"/>
                <a:ea typeface="Calibri"/>
                <a:cs typeface="Calibri"/>
              </a:rPr>
              <a:t> (</a:t>
            </a:r>
            <a:r>
              <a:rPr lang="en-US" sz="2800" dirty="0" err="1">
                <a:latin typeface="Calibri"/>
                <a:ea typeface="Calibri"/>
                <a:cs typeface="Calibri"/>
              </a:rPr>
              <a:t>christenen</a:t>
            </a:r>
            <a:r>
              <a:rPr lang="en-US" sz="2800" dirty="0">
                <a:latin typeface="Calibri"/>
                <a:ea typeface="Calibri"/>
                <a:cs typeface="Calibri"/>
              </a:rPr>
              <a:t>, </a:t>
            </a:r>
            <a:r>
              <a:rPr lang="en-US" sz="2800" dirty="0" err="1">
                <a:latin typeface="Calibri"/>
                <a:ea typeface="Calibri"/>
                <a:cs typeface="Calibri"/>
              </a:rPr>
              <a:t>moslims</a:t>
            </a:r>
            <a:r>
              <a:rPr lang="en-US" sz="2800" dirty="0">
                <a:latin typeface="Calibri"/>
                <a:ea typeface="Calibri"/>
                <a:cs typeface="Calibri"/>
              </a:rPr>
              <a:t>) in </a:t>
            </a:r>
            <a:r>
              <a:rPr lang="en-US" sz="2800" dirty="0" err="1">
                <a:latin typeface="Calibri"/>
                <a:ea typeface="Calibri"/>
                <a:cs typeface="Calibri"/>
              </a:rPr>
              <a:t>dit</a:t>
            </a:r>
            <a:r>
              <a:rPr lang="en-US" sz="2800" dirty="0">
                <a:latin typeface="Calibri"/>
                <a:ea typeface="Calibri"/>
                <a:cs typeface="Calibri"/>
              </a:rPr>
              <a:t> </a:t>
            </a:r>
            <a:r>
              <a:rPr lang="en-US" sz="2800" dirty="0" err="1">
                <a:latin typeface="Calibri"/>
                <a:ea typeface="Calibri"/>
                <a:cs typeface="Calibri"/>
              </a:rPr>
              <a:t>veelgeplaagde</a:t>
            </a:r>
            <a:r>
              <a:rPr lang="en-US" sz="2800" dirty="0">
                <a:latin typeface="Calibri"/>
                <a:ea typeface="Calibri"/>
                <a:cs typeface="Calibri"/>
              </a:rPr>
              <a:t>, maar </a:t>
            </a:r>
            <a:r>
              <a:rPr lang="en-US" sz="2800" dirty="0" err="1">
                <a:latin typeface="Calibri"/>
                <a:ea typeface="Calibri"/>
                <a:cs typeface="Calibri"/>
              </a:rPr>
              <a:t>ook</a:t>
            </a:r>
            <a:r>
              <a:rPr lang="en-US" sz="2800" dirty="0">
                <a:latin typeface="Calibri"/>
                <a:ea typeface="Calibri"/>
                <a:cs typeface="Calibri"/>
              </a:rPr>
              <a:t> </a:t>
            </a:r>
            <a:r>
              <a:rPr lang="en-US" sz="2800" dirty="0" err="1">
                <a:latin typeface="Calibri"/>
                <a:ea typeface="Calibri"/>
                <a:cs typeface="Calibri"/>
              </a:rPr>
              <a:t>te</a:t>
            </a:r>
            <a:r>
              <a:rPr lang="en-US" sz="2800" dirty="0">
                <a:latin typeface="Calibri"/>
                <a:ea typeface="Calibri"/>
                <a:cs typeface="Calibri"/>
              </a:rPr>
              <a:t> </a:t>
            </a:r>
            <a:r>
              <a:rPr lang="en-US" sz="2800" dirty="0" err="1">
                <a:latin typeface="Calibri"/>
                <a:ea typeface="Calibri"/>
                <a:cs typeface="Calibri"/>
              </a:rPr>
              <a:t>bewonderen</a:t>
            </a:r>
            <a:r>
              <a:rPr lang="en-US" sz="2800" dirty="0">
                <a:latin typeface="Calibri"/>
                <a:ea typeface="Calibri"/>
                <a:cs typeface="Calibri"/>
              </a:rPr>
              <a:t> land. Yosé Höhne Sparborth is </a:t>
            </a:r>
            <a:r>
              <a:rPr lang="en-US" sz="2800" dirty="0" err="1">
                <a:latin typeface="Calibri"/>
                <a:ea typeface="Calibri"/>
                <a:cs typeface="Calibri"/>
              </a:rPr>
              <a:t>onze</a:t>
            </a:r>
            <a:r>
              <a:rPr lang="en-US" sz="2800" dirty="0">
                <a:latin typeface="Calibri"/>
                <a:ea typeface="Calibri"/>
                <a:cs typeface="Calibri"/>
              </a:rPr>
              <a:t> </a:t>
            </a:r>
            <a:r>
              <a:rPr lang="en-US" sz="2800" dirty="0" err="1">
                <a:latin typeface="Calibri"/>
                <a:ea typeface="Calibri"/>
                <a:cs typeface="Calibri"/>
              </a:rPr>
              <a:t>vaste</a:t>
            </a:r>
            <a:r>
              <a:rPr lang="en-US" sz="2800" dirty="0">
                <a:latin typeface="Calibri"/>
                <a:ea typeface="Calibri"/>
                <a:cs typeface="Calibri"/>
              </a:rPr>
              <a:t> </a:t>
            </a:r>
            <a:r>
              <a:rPr lang="en-US" sz="2800" dirty="0" err="1">
                <a:latin typeface="Calibri"/>
                <a:ea typeface="Calibri"/>
                <a:cs typeface="Calibri"/>
              </a:rPr>
              <a:t>afgezant</a:t>
            </a:r>
            <a:r>
              <a:rPr lang="en-US" sz="2800" dirty="0">
                <a:latin typeface="Calibri"/>
                <a:ea typeface="Calibri"/>
                <a:cs typeface="Calibri"/>
              </a:rPr>
              <a:t>.</a:t>
            </a:r>
          </a:p>
          <a:p>
            <a:pPr algn="ctr"/>
            <a:endParaRPr lang="nl-NL" sz="2800" dirty="0">
              <a:ea typeface="Calibri"/>
              <a:cs typeface="Calibri"/>
            </a:endParaRPr>
          </a:p>
        </p:txBody>
      </p:sp>
      <p:pic>
        <p:nvPicPr>
          <p:cNvPr id="3" name="Afbeelding 2">
            <a:extLst>
              <a:ext uri="{FF2B5EF4-FFF2-40B4-BE49-F238E27FC236}">
                <a16:creationId xmlns:a16="http://schemas.microsoft.com/office/drawing/2014/main" id="{890F2B09-A88B-6DB4-3C5A-4713641EDB59}"/>
              </a:ext>
            </a:extLst>
          </p:cNvPr>
          <p:cNvPicPr>
            <a:picLocks noChangeAspect="1"/>
          </p:cNvPicPr>
          <p:nvPr/>
        </p:nvPicPr>
        <p:blipFill>
          <a:blip r:embed="rId2"/>
          <a:stretch>
            <a:fillRect/>
          </a:stretch>
        </p:blipFill>
        <p:spPr>
          <a:xfrm>
            <a:off x="499921" y="1414275"/>
            <a:ext cx="2926183" cy="3307993"/>
          </a:xfrm>
          <a:prstGeom prst="rect">
            <a:avLst/>
          </a:prstGeom>
        </p:spPr>
      </p:pic>
      <p:sp>
        <p:nvSpPr>
          <p:cNvPr id="4" name="Tekstvak 3">
            <a:extLst>
              <a:ext uri="{FF2B5EF4-FFF2-40B4-BE49-F238E27FC236}">
                <a16:creationId xmlns:a16="http://schemas.microsoft.com/office/drawing/2014/main" id="{B13B09CD-72B7-A66A-70EF-9780FD52E501}"/>
              </a:ext>
            </a:extLst>
          </p:cNvPr>
          <p:cNvSpPr txBox="1"/>
          <p:nvPr/>
        </p:nvSpPr>
        <p:spPr>
          <a:xfrm>
            <a:off x="3151664" y="137885"/>
            <a:ext cx="39592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4800" b="1">
                <a:latin typeface="Calibri"/>
                <a:ea typeface="Calibri"/>
                <a:cs typeface="Calibri"/>
              </a:rPr>
              <a:t>Irak Projekt</a:t>
            </a:r>
            <a:endParaRPr lang="nl-NL" sz="4800" b="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55820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D5B0F7EC-21C1-1794-0C45-A560586B1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9388"/>
            <a:ext cx="125888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381D5D2-92B5-1D92-1C88-93A617796C81}"/>
              </a:ext>
            </a:extLst>
          </p:cNvPr>
          <p:cNvSpPr txBox="1"/>
          <p:nvPr/>
        </p:nvSpPr>
        <p:spPr>
          <a:xfrm>
            <a:off x="2519363" y="454025"/>
            <a:ext cx="5040312" cy="4946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100" b="1">
                <a:latin typeface="Liberation Sans" pitchFamily="18"/>
                <a:ea typeface="Microsoft YaHei" pitchFamily="2"/>
                <a:cs typeface="Lucida Sans" pitchFamily="2"/>
              </a:rPr>
              <a:t>Project: Veiligheid Opnieuw doordenken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100" b="1">
                <a:latin typeface="Liberation Sans" pitchFamily="18"/>
                <a:ea typeface="Microsoft YaHei" pitchFamily="2"/>
                <a:cs typeface="Lucida Sans" pitchFamily="2"/>
              </a:rPr>
              <a:t>Inclusieve veiligheid:</a:t>
            </a:r>
          </a:p>
          <a:p>
            <a:pPr algn="ctr" eaLnBrk="1" fontAlgn="auto">
              <a:spcBef>
                <a:spcPts val="0"/>
              </a:spcBef>
              <a:spcAft>
                <a:spcPts val="0"/>
              </a:spcAft>
              <a:defRPr/>
            </a:pPr>
            <a:r>
              <a:rPr lang="nl-NL" sz="2100" b="1">
                <a:latin typeface="Liberation Sans" pitchFamily="18"/>
                <a:ea typeface="Microsoft YaHei" pitchFamily="2"/>
                <a:cs typeface="Lucida Sans" pitchFamily="2"/>
              </a:rPr>
              <a:t>je bent pas veilig</a:t>
            </a:r>
          </a:p>
          <a:p>
            <a:pPr algn="ctr" eaLnBrk="1" fontAlgn="auto">
              <a:spcBef>
                <a:spcPts val="0"/>
              </a:spcBef>
              <a:spcAft>
                <a:spcPts val="0"/>
              </a:spcAft>
              <a:defRPr/>
            </a:pPr>
            <a:r>
              <a:rPr lang="nl-NL" sz="2100" b="1">
                <a:latin typeface="Liberation Sans" pitchFamily="18"/>
                <a:ea typeface="Microsoft YaHei" pitchFamily="2"/>
                <a:cs typeface="Lucida Sans" pitchFamily="2"/>
              </a:rPr>
              <a:t>als ook de ander</a:t>
            </a:r>
          </a:p>
          <a:p>
            <a:pPr algn="ctr" eaLnBrk="1" fontAlgn="auto">
              <a:spcBef>
                <a:spcPts val="0"/>
              </a:spcBef>
              <a:spcAft>
                <a:spcPts val="0"/>
              </a:spcAft>
              <a:defRPr/>
            </a:pPr>
            <a:r>
              <a:rPr lang="nl-NL" sz="2100" b="1">
                <a:latin typeface="Liberation Sans" pitchFamily="18"/>
                <a:ea typeface="Microsoft YaHei" pitchFamily="2"/>
                <a:cs typeface="Lucida Sans" pitchFamily="2"/>
              </a:rPr>
              <a:t>zich veilig weet</a:t>
            </a:r>
          </a:p>
        </p:txBody>
      </p:sp>
      <p:pic>
        <p:nvPicPr>
          <p:cNvPr id="59396" name="Picture 4">
            <a:extLst>
              <a:ext uri="{FF2B5EF4-FFF2-40B4-BE49-F238E27FC236}">
                <a16:creationId xmlns:a16="http://schemas.microsoft.com/office/drawing/2014/main" id="{85DF6F8B-00EF-1EDE-C08F-E51F6D89F9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25" y="1249363"/>
            <a:ext cx="3662363"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63C18-1AAB-D341-B3D2-8CC09C4E9439}"/>
              </a:ext>
            </a:extLst>
          </p:cNvPr>
          <p:cNvSpPr txBox="1">
            <a:spLocks noGrp="1"/>
          </p:cNvSpPr>
          <p:nvPr>
            <p:ph type="title" idx="4294967295"/>
          </p:nvPr>
        </p:nvSpPr>
        <p:spPr>
          <a:xfrm>
            <a:off x="540000" y="288000"/>
            <a:ext cx="9071640" cy="5052240"/>
          </a:xfrm>
        </p:spPr>
        <p:txBody>
          <a:bodyPr vert="horz"/>
          <a:lstStyle/>
          <a:p>
            <a:pPr eaLnBrk="1" fontAlgn="auto">
              <a:spcBef>
                <a:spcPts val="0"/>
              </a:spcBef>
              <a:spcAft>
                <a:spcPts val="0"/>
              </a:spcAft>
              <a:defRPr/>
            </a:pPr>
            <a:r>
              <a:rPr sz="6600" b="1">
                <a:solidFill>
                  <a:sysClr val="windowText" lastClr="000000"/>
                </a:solidFill>
                <a:latin typeface="Calibri" pitchFamily="18"/>
                <a:cs typeface="Calibri" pitchFamily="18"/>
              </a:rPr>
              <a:t>Wie wij zijn</a:t>
            </a:r>
            <a:br>
              <a:rPr sz="3600" b="1">
                <a:solidFill>
                  <a:sysClr val="windowText" lastClr="000000"/>
                </a:solidFill>
                <a:latin typeface="Calibri" pitchFamily="18"/>
                <a:cs typeface="Calibri" pitchFamily="18"/>
              </a:rPr>
            </a:br>
            <a:br>
              <a:rPr sz="3600" b="1">
                <a:solidFill>
                  <a:sysClr val="windowText" lastClr="000000"/>
                </a:solidFill>
                <a:latin typeface="Calibri" pitchFamily="18"/>
                <a:cs typeface="Calibri" pitchFamily="18"/>
              </a:rPr>
            </a:br>
            <a:r>
              <a:rPr sz="3600">
                <a:solidFill>
                  <a:sysClr val="windowText" lastClr="000000"/>
                </a:solidFill>
                <a:latin typeface="Calibri" pitchFamily="18"/>
                <a:cs typeface="Calibri" pitchFamily="18"/>
              </a:rPr>
              <a:t>Wij zijn een vereniging die gelooft dat het</a:t>
            </a:r>
            <a:r>
              <a:rPr sz="3600">
                <a:solidFill>
                  <a:srgbClr val="FF0000"/>
                </a:solidFill>
                <a:latin typeface="Calibri" pitchFamily="18"/>
                <a:cs typeface="Calibri" pitchFamily="18"/>
              </a:rPr>
              <a:t> </a:t>
            </a:r>
            <a:r>
              <a:rPr sz="3600">
                <a:solidFill>
                  <a:sysClr val="windowText" lastClr="000000"/>
                </a:solidFill>
                <a:latin typeface="Calibri" pitchFamily="18"/>
                <a:cs typeface="Calibri" pitchFamily="18"/>
              </a:rPr>
              <a:t>onverantwoord is om te vertrouwen op geweld. We zetten stappen op de weg van actieve geweldloosheid waarin de profeten van Israël en Jezus ons voorgingen. Mensen als Ghandi, Martin Luther King zijn hierbij onze grote voorbeelden.</a:t>
            </a:r>
          </a:p>
        </p:txBody>
      </p:sp>
    </p:spTree>
  </p:cSld>
  <p:clrMapOvr>
    <a:masterClrMapping/>
  </p:clrMapOvr>
  <p:transition spd="slow" advTm="15000"/>
</p:sld>
</file>

<file path=ppt/slides/slide30.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5338B5-72C1-3531-AC5E-24BB300F407B}"/>
              </a:ext>
            </a:extLst>
          </p:cNvPr>
          <p:cNvSpPr txBox="1"/>
          <p:nvPr/>
        </p:nvSpPr>
        <p:spPr>
          <a:xfrm>
            <a:off x="539750" y="360363"/>
            <a:ext cx="9180513" cy="7143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de website www.kerkenvrede.nl</a:t>
            </a:r>
          </a:p>
        </p:txBody>
      </p:sp>
      <p:pic>
        <p:nvPicPr>
          <p:cNvPr id="61443" name="Picture 3">
            <a:extLst>
              <a:ext uri="{FF2B5EF4-FFF2-40B4-BE49-F238E27FC236}">
                <a16:creationId xmlns:a16="http://schemas.microsoft.com/office/drawing/2014/main" id="{B5EBD71F-87A3-9EFF-A4E4-7DB59FC017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5" y="900113"/>
            <a:ext cx="9304338" cy="402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460F00B-6A0C-7D17-44A9-DF886ABF0034}"/>
              </a:ext>
            </a:extLst>
          </p:cNvPr>
          <p:cNvSpPr txBox="1"/>
          <p:nvPr/>
        </p:nvSpPr>
        <p:spPr>
          <a:xfrm>
            <a:off x="1800225" y="5176838"/>
            <a:ext cx="8099425" cy="40322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sz="2200" i="1">
                <a:latin typeface="Liberation Sans" pitchFamily="18"/>
                <a:ea typeface="Microsoft YaHei" pitchFamily="2"/>
                <a:cs typeface="Lucida Sans" pitchFamily="2"/>
              </a:rPr>
              <a:t>met regelmatig een rondzendmail “Nieuw op de website”</a:t>
            </a:r>
          </a:p>
        </p:txBody>
      </p:sp>
    </p:spTree>
  </p:cSld>
  <p:clrMapOvr>
    <a:masterClrMapping/>
  </p:clrMapOvr>
  <p:transition spd="slow" advTm="15000"/>
</p:sld>
</file>

<file path=ppt/slides/slide31.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C1B-584F-6415-1881-52EE2EE3E99B}"/>
              </a:ext>
            </a:extLst>
          </p:cNvPr>
          <p:cNvSpPr txBox="1"/>
          <p:nvPr/>
        </p:nvSpPr>
        <p:spPr>
          <a:xfrm>
            <a:off x="3060700" y="298450"/>
            <a:ext cx="3598863"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webwinkel met o.a.</a:t>
            </a:r>
          </a:p>
        </p:txBody>
      </p:sp>
      <p:pic>
        <p:nvPicPr>
          <p:cNvPr id="63491" name="Picture 3">
            <a:extLst>
              <a:ext uri="{FF2B5EF4-FFF2-40B4-BE49-F238E27FC236}">
                <a16:creationId xmlns:a16="http://schemas.microsoft.com/office/drawing/2014/main" id="{07D7E58C-A977-9284-791C-F522E180C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503238"/>
            <a:ext cx="2509838"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a:extLst>
              <a:ext uri="{FF2B5EF4-FFF2-40B4-BE49-F238E27FC236}">
                <a16:creationId xmlns:a16="http://schemas.microsoft.com/office/drawing/2014/main" id="{20D6500E-957F-12D1-3492-93398B6593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750" y="2959100"/>
            <a:ext cx="24257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a:extLst>
              <a:ext uri="{FF2B5EF4-FFF2-40B4-BE49-F238E27FC236}">
                <a16:creationId xmlns:a16="http://schemas.microsoft.com/office/drawing/2014/main" id="{0AB38716-14B5-21C5-5315-A7DF608B32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3097"/>
          <a:stretch>
            <a:fillRect/>
          </a:stretch>
        </p:blipFill>
        <p:spPr bwMode="auto">
          <a:xfrm>
            <a:off x="7199313" y="2700338"/>
            <a:ext cx="201136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6">
            <a:extLst>
              <a:ext uri="{FF2B5EF4-FFF2-40B4-BE49-F238E27FC236}">
                <a16:creationId xmlns:a16="http://schemas.microsoft.com/office/drawing/2014/main" id="{2E0C61AC-3E87-ED65-21BF-8C9A677EB6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2561" b="23936"/>
          <a:stretch>
            <a:fillRect/>
          </a:stretch>
        </p:blipFill>
        <p:spPr bwMode="auto">
          <a:xfrm>
            <a:off x="3600450" y="3552825"/>
            <a:ext cx="3059113"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7">
            <a:extLst>
              <a:ext uri="{FF2B5EF4-FFF2-40B4-BE49-F238E27FC236}">
                <a16:creationId xmlns:a16="http://schemas.microsoft.com/office/drawing/2014/main" id="{3C58B4B3-CE2F-A562-0BD6-656BE6A45B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9225" y="720725"/>
            <a:ext cx="1851025"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8">
            <a:extLst>
              <a:ext uri="{FF2B5EF4-FFF2-40B4-BE49-F238E27FC236}">
                <a16:creationId xmlns:a16="http://schemas.microsoft.com/office/drawing/2014/main" id="{47972616-3145-802F-3192-566E09BBDD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573" r="31328"/>
          <a:stretch>
            <a:fillRect/>
          </a:stretch>
        </p:blipFill>
        <p:spPr bwMode="auto">
          <a:xfrm>
            <a:off x="7920038" y="179388"/>
            <a:ext cx="12334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3C1347A-2859-C3F9-A318-D9C546B22E2A}"/>
              </a:ext>
            </a:extLst>
          </p:cNvPr>
          <p:cNvSpPr txBox="1"/>
          <p:nvPr/>
        </p:nvSpPr>
        <p:spPr>
          <a:xfrm>
            <a:off x="720725" y="2178050"/>
            <a:ext cx="2339975" cy="85725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vredesvlaggen in allerlei formaten</a:t>
            </a:r>
          </a:p>
        </p:txBody>
      </p:sp>
      <p:sp>
        <p:nvSpPr>
          <p:cNvPr id="10" name="TextBox 9">
            <a:extLst>
              <a:ext uri="{FF2B5EF4-FFF2-40B4-BE49-F238E27FC236}">
                <a16:creationId xmlns:a16="http://schemas.microsoft.com/office/drawing/2014/main" id="{20D378D1-BEB2-9C08-4682-57FF4328DDC2}"/>
              </a:ext>
            </a:extLst>
          </p:cNvPr>
          <p:cNvSpPr txBox="1"/>
          <p:nvPr/>
        </p:nvSpPr>
        <p:spPr>
          <a:xfrm>
            <a:off x="539750" y="4679950"/>
            <a:ext cx="2879725" cy="8588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postzegels, correspondentiekaarten, stickers</a:t>
            </a:r>
          </a:p>
        </p:txBody>
      </p:sp>
      <p:sp>
        <p:nvSpPr>
          <p:cNvPr id="11" name="TextBox 10">
            <a:extLst>
              <a:ext uri="{FF2B5EF4-FFF2-40B4-BE49-F238E27FC236}">
                <a16:creationId xmlns:a16="http://schemas.microsoft.com/office/drawing/2014/main" id="{132B638A-DF40-E56A-030C-BD794B76D4D9}"/>
              </a:ext>
            </a:extLst>
          </p:cNvPr>
          <p:cNvSpPr txBox="1"/>
          <p:nvPr/>
        </p:nvSpPr>
        <p:spPr>
          <a:xfrm>
            <a:off x="5940425" y="539750"/>
            <a:ext cx="1800225" cy="188277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b="1">
                <a:latin typeface="Liberation Sans" pitchFamily="18"/>
                <a:ea typeface="Microsoft YaHei" pitchFamily="2"/>
                <a:cs typeface="Lucida Sans" pitchFamily="2"/>
              </a:rPr>
              <a:t>       publikaties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b="1">
                <a:latin typeface="Liberation Sans" pitchFamily="18"/>
                <a:ea typeface="Microsoft YaHei" pitchFamily="2"/>
                <a:cs typeface="Lucida Sans" pitchFamily="2"/>
              </a:rPr>
              <a:t>vredesliederen</a:t>
            </a:r>
          </a:p>
        </p:txBody>
      </p:sp>
      <p:sp>
        <p:nvSpPr>
          <p:cNvPr id="12" name="TextBox 11">
            <a:extLst>
              <a:ext uri="{FF2B5EF4-FFF2-40B4-BE49-F238E27FC236}">
                <a16:creationId xmlns:a16="http://schemas.microsoft.com/office/drawing/2014/main" id="{7565569D-BAED-17FF-85BC-EA2BFF5FEC6A}"/>
              </a:ext>
            </a:extLst>
          </p:cNvPr>
          <p:cNvSpPr txBox="1"/>
          <p:nvPr/>
        </p:nvSpPr>
        <p:spPr>
          <a:xfrm>
            <a:off x="3600450" y="5219700"/>
            <a:ext cx="30591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gebroken geweertjes</a:t>
            </a:r>
          </a:p>
        </p:txBody>
      </p:sp>
      <p:sp>
        <p:nvSpPr>
          <p:cNvPr id="13" name="TextBox 12">
            <a:extLst>
              <a:ext uri="{FF2B5EF4-FFF2-40B4-BE49-F238E27FC236}">
                <a16:creationId xmlns:a16="http://schemas.microsoft.com/office/drawing/2014/main" id="{F161542F-FD96-E1B1-EFB9-31FB3B763471}"/>
              </a:ext>
            </a:extLst>
          </p:cNvPr>
          <p:cNvSpPr txBox="1"/>
          <p:nvPr/>
        </p:nvSpPr>
        <p:spPr>
          <a:xfrm>
            <a:off x="7199313" y="5219700"/>
            <a:ext cx="1981200"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vredeskaarsen</a:t>
            </a:r>
          </a:p>
        </p:txBody>
      </p:sp>
    </p:spTree>
  </p:cSld>
  <p:clrMapOvr>
    <a:masterClrMapping/>
  </p:clrMapOvr>
  <p:transition spd="slow" advTm="15000"/>
</p:sld>
</file>

<file path=ppt/slides/slide32.xml><?xml version="1.0" encoding="utf-8"?>
<p:sld xmlns:a="http://schemas.openxmlformats.org/drawingml/2006/main" xmlns:r="http://schemas.openxmlformats.org/officeDocument/2006/relationships" xmlns:p="http://schemas.openxmlformats.org/presentationml/2006/main">
  <p:cSld name="page31">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13C371EA-C1D3-E7A4-5A12-02D817E088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80975"/>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1D56DA9-A57B-20D9-0CAB-C0EC2FA90837}"/>
              </a:ext>
            </a:extLst>
          </p:cNvPr>
          <p:cNvSpPr txBox="1"/>
          <p:nvPr/>
        </p:nvSpPr>
        <p:spPr>
          <a:xfrm>
            <a:off x="1439863" y="720725"/>
            <a:ext cx="6480175" cy="11969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Samenwerking</a:t>
            </a:r>
          </a:p>
          <a:p>
            <a:pPr algn="ctr" eaLnBrk="1" fontAlgn="auto">
              <a:spcBef>
                <a:spcPts val="0"/>
              </a:spcBef>
              <a:spcAft>
                <a:spcPts val="0"/>
              </a:spcAft>
              <a:defRPr/>
            </a:pPr>
            <a:r>
              <a:rPr lang="nl-NL" sz="2600" b="1">
                <a:latin typeface="Liberation Sans" pitchFamily="18"/>
                <a:ea typeface="Microsoft YaHei" pitchFamily="2"/>
                <a:cs typeface="Lucida Sans" pitchFamily="2"/>
              </a:rPr>
              <a:t>met andere vredesorganisaties</a:t>
            </a:r>
          </a:p>
          <a:p>
            <a:pPr algn="ctr" eaLnBrk="1" fontAlgn="auto">
              <a:spcBef>
                <a:spcPts val="0"/>
              </a:spcBef>
              <a:spcAft>
                <a:spcPts val="0"/>
              </a:spcAft>
              <a:defRPr/>
            </a:pPr>
            <a:r>
              <a:rPr lang="nl-NL" sz="2600" b="1">
                <a:latin typeface="Liberation Sans" pitchFamily="18"/>
                <a:ea typeface="Microsoft YaHei" pitchFamily="2"/>
                <a:cs typeface="Lucida Sans" pitchFamily="2"/>
              </a:rPr>
              <a:t>in:</a:t>
            </a:r>
          </a:p>
        </p:txBody>
      </p:sp>
      <p:pic>
        <p:nvPicPr>
          <p:cNvPr id="65540" name="Picture 4">
            <a:extLst>
              <a:ext uri="{FF2B5EF4-FFF2-40B4-BE49-F238E27FC236}">
                <a16:creationId xmlns:a16="http://schemas.microsoft.com/office/drawing/2014/main" id="{4AC84198-EC89-7C0D-0969-CC758F836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4313" y="2052638"/>
            <a:ext cx="408622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D6A59E2-6CF8-5DFB-F95C-E4D463FCC6F4}"/>
              </a:ext>
            </a:extLst>
          </p:cNvPr>
          <p:cNvSpPr txBox="1"/>
          <p:nvPr/>
        </p:nvSpPr>
        <p:spPr>
          <a:xfrm>
            <a:off x="1979613" y="3133725"/>
            <a:ext cx="5400675" cy="13652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a:latin typeface="Liberation Sans" pitchFamily="18"/>
                <a:ea typeface="Microsoft YaHei" pitchFamily="2"/>
                <a:cs typeface="Lucida Sans" pitchFamily="2"/>
              </a:rPr>
              <a:t>met manifestaties, demonstraties, vredescafé’s, regionale groepen</a:t>
            </a:r>
          </a:p>
          <a:p>
            <a:pPr algn="ctr" eaLnBrk="1" fontAlgn="auto">
              <a:spcBef>
                <a:spcPts val="0"/>
              </a:spcBef>
              <a:spcAft>
                <a:spcPts val="0"/>
              </a:spcAft>
              <a:defRPr/>
            </a:pPr>
            <a:endParaRPr lang="nl-NL">
              <a:latin typeface="Liberation Sans" pitchFamily="18"/>
              <a:ea typeface="Microsoft YaHei" pitchFamily="2"/>
              <a:cs typeface="Lucida Sans" pitchFamily="2"/>
            </a:endParaRPr>
          </a:p>
          <a:p>
            <a:pPr algn="ctr" eaLnBrk="1" fontAlgn="auto">
              <a:spcBef>
                <a:spcPts val="0"/>
              </a:spcBef>
              <a:spcAft>
                <a:spcPts val="0"/>
              </a:spcAft>
              <a:defRPr/>
            </a:pPr>
            <a:r>
              <a:rPr lang="nl-NL" sz="2400">
                <a:latin typeface="Liberation Sans" pitchFamily="18"/>
                <a:ea typeface="Microsoft YaHei" pitchFamily="2"/>
                <a:cs typeface="Lucida Sans" pitchFamily="2"/>
              </a:rPr>
              <a:t>en het ondertekenen van het</a:t>
            </a:r>
          </a:p>
        </p:txBody>
      </p:sp>
      <p:pic>
        <p:nvPicPr>
          <p:cNvPr id="65542" name="Picture 6">
            <a:extLst>
              <a:ext uri="{FF2B5EF4-FFF2-40B4-BE49-F238E27FC236}">
                <a16:creationId xmlns:a16="http://schemas.microsoft.com/office/drawing/2014/main" id="{AE7B275D-4241-C4EC-BB36-31F5DA577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4427538"/>
            <a:ext cx="6804025"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7">
            <a:extLst>
              <a:ext uri="{FF2B5EF4-FFF2-40B4-BE49-F238E27FC236}">
                <a16:creationId xmlns:a16="http://schemas.microsoft.com/office/drawing/2014/main" id="{6807C27F-35EC-2EEB-56FB-7F7C0B2BE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9313" y="319088"/>
            <a:ext cx="2657475"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33.xml><?xml version="1.0" encoding="utf-8"?>
<p:sld xmlns:a="http://schemas.openxmlformats.org/drawingml/2006/main" xmlns:r="http://schemas.openxmlformats.org/officeDocument/2006/relationships" xmlns:p="http://schemas.openxmlformats.org/presentationml/2006/main">
  <p:cSld name="page3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F256F-EFB5-2508-BB0A-E3748683096A}"/>
              </a:ext>
            </a:extLst>
          </p:cNvPr>
          <p:cNvSpPr txBox="1"/>
          <p:nvPr/>
        </p:nvSpPr>
        <p:spPr>
          <a:xfrm>
            <a:off x="-252413" y="390525"/>
            <a:ext cx="5761038" cy="48339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KERK &amp; VREDE</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samen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tegen de stroom</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naar beste vermogen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met vallen en opstaan…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attent en alert</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telkens terug naar het begin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terug naar de bron</a:t>
            </a:r>
          </a:p>
        </p:txBody>
      </p:sp>
      <p:sp>
        <p:nvSpPr>
          <p:cNvPr id="3" name="TextBox 2">
            <a:extLst>
              <a:ext uri="{FF2B5EF4-FFF2-40B4-BE49-F238E27FC236}">
                <a16:creationId xmlns:a16="http://schemas.microsoft.com/office/drawing/2014/main" id="{7FF1A321-63BD-041B-3326-3C04A0DDEA12}"/>
              </a:ext>
            </a:extLst>
          </p:cNvPr>
          <p:cNvSpPr txBox="1"/>
          <p:nvPr/>
        </p:nvSpPr>
        <p:spPr>
          <a:xfrm>
            <a:off x="6480175" y="4978400"/>
            <a:ext cx="3059113"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Dank voor uw aandacht!</a:t>
            </a:r>
          </a:p>
        </p:txBody>
      </p:sp>
      <p:pic>
        <p:nvPicPr>
          <p:cNvPr id="67588" name="Picture 4">
            <a:extLst>
              <a:ext uri="{FF2B5EF4-FFF2-40B4-BE49-F238E27FC236}">
                <a16:creationId xmlns:a16="http://schemas.microsoft.com/office/drawing/2014/main" id="{BCAAD1CC-81E9-172C-1298-43EC08653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2763" y="900113"/>
            <a:ext cx="3946525" cy="29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5">
            <a:extLst>
              <a:ext uri="{FF2B5EF4-FFF2-40B4-BE49-F238E27FC236}">
                <a16:creationId xmlns:a16="http://schemas.microsoft.com/office/drawing/2014/main" id="{51AD87DB-BEFA-1234-7495-88EF7D3755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4292600"/>
            <a:ext cx="898525" cy="900113"/>
          </a:xfrm>
          <a:prstGeom prst="rect">
            <a:avLst/>
          </a:prstGeom>
          <a:solidFill>
            <a:srgbClr val="729FCF"/>
          </a:solidFill>
          <a:ln w="0">
            <a:solidFill>
              <a:srgbClr val="3465A4"/>
            </a:solidFill>
            <a:miter lim="800000"/>
            <a:headEnd/>
            <a:tailEnd/>
          </a:ln>
        </p:spPr>
      </p:pic>
    </p:spTree>
  </p:cSld>
  <p:clrMapOvr>
    <a:masterClrMapping/>
  </p:clrMapOvr>
  <p:transition spd="slow" advTm="25000"/>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95D26A-9B08-A40C-08D4-B4CD0F083377}"/>
              </a:ext>
            </a:extLst>
          </p:cNvPr>
          <p:cNvSpPr txBox="1"/>
          <p:nvPr/>
        </p:nvSpPr>
        <p:spPr>
          <a:xfrm>
            <a:off x="3429601" y="520899"/>
            <a:ext cx="6300788" cy="5783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Enkele gegevens: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opgericht in 1924 als reactie op de 1</a:t>
            </a:r>
            <a:r>
              <a:rPr lang="nl-NL" sz="2200" baseline="30000">
                <a:latin typeface="Liberation Sans" pitchFamily="18"/>
                <a:ea typeface="Microsoft YaHei" pitchFamily="2"/>
                <a:cs typeface="Lucida Sans" pitchFamily="2"/>
              </a:rPr>
              <a:t>e</a:t>
            </a:r>
            <a:r>
              <a:rPr lang="nl-NL" sz="22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deel uitmakend van een breder verband: de IFOR (International Fellowship of Reconciliation)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Sinds 2015 huren wij ruimte in het Landelijke Dienstencentrum van de Protestantse Kerk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Aantal leden: 437 (ooit 9143, de laatste jaren weer groeiend)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0243" name="Picture 3">
            <a:extLst>
              <a:ext uri="{FF2B5EF4-FFF2-40B4-BE49-F238E27FC236}">
                <a16:creationId xmlns:a16="http://schemas.microsoft.com/office/drawing/2014/main" id="{1058B5BA-C057-B264-97D4-EB7F0BF870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360363"/>
            <a:ext cx="190182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A24496-78AD-EE51-D057-E3F8B6CE4614}"/>
              </a:ext>
            </a:extLst>
          </p:cNvPr>
          <p:cNvSpPr txBox="1"/>
          <p:nvPr/>
        </p:nvSpPr>
        <p:spPr>
          <a:xfrm>
            <a:off x="503238" y="755650"/>
            <a:ext cx="4681537" cy="5605463"/>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Het 100-jarig jubileum werd gevierd op 5 oktober 2024 met meer dan 200 deelnemers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in het Johannescentrum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met o.a. diverse workshops schrijven, musiceren, wandelen en praten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2291" name="Picture 3">
            <a:extLst>
              <a:ext uri="{FF2B5EF4-FFF2-40B4-BE49-F238E27FC236}">
                <a16:creationId xmlns:a16="http://schemas.microsoft.com/office/drawing/2014/main" id="{626EBEEA-0F51-D76A-E881-9DEF04D99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8062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a:extLst>
              <a:ext uri="{FF2B5EF4-FFF2-40B4-BE49-F238E27FC236}">
                <a16:creationId xmlns:a16="http://schemas.microsoft.com/office/drawing/2014/main" id="{367FCD42-EC22-0512-A775-DB46E4F477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538" y="2584450"/>
            <a:ext cx="3059112"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52B110-6CB9-D64D-0D89-A7EDBB9ABE49}"/>
              </a:ext>
            </a:extLst>
          </p:cNvPr>
          <p:cNvSpPr txBox="1"/>
          <p:nvPr/>
        </p:nvSpPr>
        <p:spPr>
          <a:xfrm>
            <a:off x="900113" y="581025"/>
            <a:ext cx="7920037" cy="8588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Met onder andere: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4339" name="Picture 3">
            <a:extLst>
              <a:ext uri="{FF2B5EF4-FFF2-40B4-BE49-F238E27FC236}">
                <a16:creationId xmlns:a16="http://schemas.microsoft.com/office/drawing/2014/main" id="{FD34912C-FBEB-15D7-AFBE-70958190C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290"/>
          <a:stretch>
            <a:fillRect/>
          </a:stretch>
        </p:blipFill>
        <p:spPr bwMode="auto">
          <a:xfrm>
            <a:off x="2463800" y="1079500"/>
            <a:ext cx="38004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556848-4321-A59A-AD5E-4DA17FEBAA14}"/>
              </a:ext>
            </a:extLst>
          </p:cNvPr>
          <p:cNvSpPr txBox="1"/>
          <p:nvPr/>
        </p:nvSpPr>
        <p:spPr>
          <a:xfrm>
            <a:off x="3276600" y="2339975"/>
            <a:ext cx="3240088" cy="288131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800" b="1">
                <a:latin typeface="Liberation Sans" pitchFamily="18"/>
                <a:ea typeface="Microsoft YaHei" pitchFamily="2"/>
                <a:cs typeface="Lucida Sans" pitchFamily="2"/>
              </a:rPr>
              <a:t>Dienstplicht?</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800" b="1">
                <a:latin typeface="Liberation Sans" pitchFamily="18"/>
                <a:ea typeface="Microsoft YaHei" pitchFamily="2"/>
                <a:cs typeface="Lucida Sans" pitchFamily="2"/>
              </a:rPr>
              <a:t>Op dat idee zou ik graag schieten</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algn="r" eaLnBrk="1" fontAlgn="auto">
              <a:spcBef>
                <a:spcPts val="0"/>
              </a:spcBef>
              <a:spcAft>
                <a:spcPts val="0"/>
              </a:spcAft>
              <a:defRPr/>
            </a:pPr>
            <a:r>
              <a:rPr lang="nl-NL" sz="2100">
                <a:latin typeface="Liberation Sans" pitchFamily="18"/>
                <a:ea typeface="Microsoft YaHei" pitchFamily="2"/>
                <a:cs typeface="Lucida Sans" pitchFamily="2"/>
              </a:rPr>
              <a:t>Het broertje van Loesje</a:t>
            </a:r>
          </a:p>
        </p:txBody>
      </p:sp>
      <p:pic>
        <p:nvPicPr>
          <p:cNvPr id="14341" name="Picture 5">
            <a:extLst>
              <a:ext uri="{FF2B5EF4-FFF2-40B4-BE49-F238E27FC236}">
                <a16:creationId xmlns:a16="http://schemas.microsoft.com/office/drawing/2014/main" id="{681C50FF-377A-E7D8-6F38-4F8949A69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088" y="539750"/>
            <a:ext cx="1854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0E200C-2A71-88AD-A396-C3609648B3D4}"/>
              </a:ext>
            </a:extLst>
          </p:cNvPr>
          <p:cNvSpPr txBox="1"/>
          <p:nvPr/>
        </p:nvSpPr>
        <p:spPr>
          <a:xfrm>
            <a:off x="539750" y="215900"/>
            <a:ext cx="5580063" cy="664368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a:latin typeface="Liberation Sans" pitchFamily="18"/>
                <a:ea typeface="Microsoft YaHei" pitchFamily="2"/>
                <a:cs typeface="Lucida Sans" pitchFamily="2"/>
              </a:rPr>
              <a:t>En de presentatie van een </a:t>
            </a:r>
            <a:r>
              <a:rPr lang="nl-NL" sz="2000" b="1">
                <a:latin typeface="Liberation Sans" pitchFamily="18"/>
                <a:ea typeface="Microsoft YaHei" pitchFamily="2"/>
                <a:cs typeface="Lucida Sans" pitchFamily="2"/>
              </a:rPr>
              <a:t>jubileumboek “Pacifisme in tijden van 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Over:</a:t>
            </a:r>
          </a:p>
          <a:p>
            <a:pPr eaLnBrk="1" fontAlgn="auto">
              <a:spcBef>
                <a:spcPts val="0"/>
              </a:spcBef>
              <a:spcAft>
                <a:spcPts val="0"/>
              </a:spcAft>
              <a:defRPr/>
            </a:pPr>
            <a:r>
              <a:rPr lang="nl-NL" sz="2000">
                <a:latin typeface="Liberation Sans" pitchFamily="18"/>
                <a:ea typeface="Microsoft YaHei" pitchFamily="2"/>
                <a:cs typeface="Lucida Sans" pitchFamily="2"/>
              </a:rPr>
              <a:t>- pacifisme als ruimte voor bezinning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bewogen geschiedenis van Kerk en Vrede, o.a. ten tijde van de 2</a:t>
            </a:r>
            <a:r>
              <a:rPr lang="nl-NL" sz="2000" baseline="30000">
                <a:latin typeface="Liberation Sans" pitchFamily="18"/>
                <a:ea typeface="Microsoft YaHei" pitchFamily="2"/>
                <a:cs typeface="Lucida Sans" pitchFamily="2"/>
              </a:rPr>
              <a:t>e</a:t>
            </a:r>
            <a:r>
              <a:rPr lang="nl-NL" sz="20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theologische vragen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grote namen van het begin:</a:t>
            </a:r>
          </a:p>
          <a:p>
            <a:pPr eaLnBrk="1" fontAlgn="auto">
              <a:spcBef>
                <a:spcPts val="0"/>
              </a:spcBef>
              <a:spcAft>
                <a:spcPts val="0"/>
              </a:spcAft>
              <a:defRPr/>
            </a:pPr>
            <a:r>
              <a:rPr lang="nl-NL" sz="2000" b="1">
                <a:latin typeface="Liberation Sans" pitchFamily="18"/>
                <a:ea typeface="Microsoft YaHei" pitchFamily="2"/>
                <a:cs typeface="Lucida Sans" pitchFamily="2"/>
              </a:rPr>
              <a:t>Hilbrandt Boschma</a:t>
            </a:r>
            <a:r>
              <a:rPr lang="nl-NL" sz="2000">
                <a:latin typeface="Liberation Sans" pitchFamily="18"/>
                <a:ea typeface="Microsoft YaHei" pitchFamily="2"/>
                <a:cs typeface="Lucida Sans" pitchFamily="2"/>
              </a:rPr>
              <a:t> – een christenantimilitarist</a:t>
            </a:r>
          </a:p>
          <a:p>
            <a:pPr eaLnBrk="1" fontAlgn="auto">
              <a:spcBef>
                <a:spcPts val="0"/>
              </a:spcBef>
              <a:spcAft>
                <a:spcPts val="0"/>
              </a:spcAft>
              <a:defRPr/>
            </a:pPr>
            <a:r>
              <a:rPr lang="nl-NL" sz="2000" b="1">
                <a:latin typeface="Liberation Sans" pitchFamily="18"/>
                <a:ea typeface="Microsoft YaHei" pitchFamily="2"/>
                <a:cs typeface="Lucida Sans" pitchFamily="2"/>
              </a:rPr>
              <a:t>Dominee Hugenholtz</a:t>
            </a:r>
            <a:r>
              <a:rPr lang="nl-NL" sz="2000">
                <a:latin typeface="Liberation Sans" pitchFamily="18"/>
                <a:ea typeface="Microsoft YaHei" pitchFamily="2"/>
                <a:cs typeface="Lucida Sans" pitchFamily="2"/>
              </a:rPr>
              <a:t> - de man van Kerk en Vrede</a:t>
            </a:r>
          </a:p>
          <a:p>
            <a:pPr eaLnBrk="1" fontAlgn="auto">
              <a:spcBef>
                <a:spcPts val="0"/>
              </a:spcBef>
              <a:spcAft>
                <a:spcPts val="0"/>
              </a:spcAft>
              <a:defRPr/>
            </a:pPr>
            <a:r>
              <a:rPr lang="nl-NL" sz="2000" b="1">
                <a:latin typeface="Liberation Sans" pitchFamily="18"/>
                <a:ea typeface="Microsoft YaHei" pitchFamily="2"/>
                <a:cs typeface="Lucida Sans" pitchFamily="2"/>
              </a:rPr>
              <a:t>G.J.Heering</a:t>
            </a:r>
            <a:r>
              <a:rPr lang="nl-NL" sz="2000">
                <a:latin typeface="Liberation Sans" pitchFamily="18"/>
                <a:ea typeface="Microsoft YaHei" pitchFamily="2"/>
                <a:cs typeface="Lucida Sans" pitchFamily="2"/>
              </a:rPr>
              <a:t> - hartstochtelijk theoloog voor de vrede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En ook over...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6387" name="Picture 3">
            <a:extLst>
              <a:ext uri="{FF2B5EF4-FFF2-40B4-BE49-F238E27FC236}">
                <a16:creationId xmlns:a16="http://schemas.microsoft.com/office/drawing/2014/main" id="{9C0E7E38-CA99-6CB4-ADCF-AECE7C831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677863"/>
            <a:ext cx="2968625" cy="454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417CF0-7989-1B4B-079A-D792D973CE8E}"/>
              </a:ext>
            </a:extLst>
          </p:cNvPr>
          <p:cNvSpPr txBox="1"/>
          <p:nvPr/>
        </p:nvSpPr>
        <p:spPr>
          <a:xfrm>
            <a:off x="4500563" y="561975"/>
            <a:ext cx="4319587" cy="28416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ds.J.J.Buskes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Van 1929-1961 in het hoofdbestuur o.a. als vicevoorzitter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Lange tijd hoofdredacteur van het verenigingsblad Militia Christi</a:t>
            </a:r>
          </a:p>
        </p:txBody>
      </p:sp>
      <p:pic>
        <p:nvPicPr>
          <p:cNvPr id="18435" name="Picture 3">
            <a:extLst>
              <a:ext uri="{FF2B5EF4-FFF2-40B4-BE49-F238E27FC236}">
                <a16:creationId xmlns:a16="http://schemas.microsoft.com/office/drawing/2014/main" id="{08DD2E8B-281B-CC2C-F1E1-E7D5B3B12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138" y="539750"/>
            <a:ext cx="329406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a:extLst>
              <a:ext uri="{FF2B5EF4-FFF2-40B4-BE49-F238E27FC236}">
                <a16:creationId xmlns:a16="http://schemas.microsoft.com/office/drawing/2014/main" id="{2A3867CD-F7C3-A308-FD90-53E6F8D11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0400" y="2843213"/>
            <a:ext cx="14986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6768D-08DD-C876-7F25-5B3F21D8F1EB}"/>
              </a:ext>
            </a:extLst>
          </p:cNvPr>
          <p:cNvSpPr txBox="1"/>
          <p:nvPr/>
        </p:nvSpPr>
        <p:spPr>
          <a:xfrm>
            <a:off x="5400675" y="576263"/>
            <a:ext cx="3959225" cy="2071687"/>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Begin 80-er jaren had Kerk en Vrede de wind mee, samen met het minder radicale IKV</a:t>
            </a:r>
          </a:p>
        </p:txBody>
      </p:sp>
      <p:pic>
        <p:nvPicPr>
          <p:cNvPr id="20483" name="Picture 3">
            <a:extLst>
              <a:ext uri="{FF2B5EF4-FFF2-40B4-BE49-F238E27FC236}">
                <a16:creationId xmlns:a16="http://schemas.microsoft.com/office/drawing/2014/main" id="{8D282ED1-1E37-2DE1-517E-FD435F744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603250"/>
            <a:ext cx="363378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26B117E-F149-12DA-B674-280BF89D4951}"/>
              </a:ext>
            </a:extLst>
          </p:cNvPr>
          <p:cNvSpPr txBox="1"/>
          <p:nvPr/>
        </p:nvSpPr>
        <p:spPr>
          <a:xfrm>
            <a:off x="1260475" y="3060700"/>
            <a:ext cx="2339975" cy="3730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b="1">
                <a:latin typeface="Liberation Sans" pitchFamily="18"/>
                <a:ea typeface="Microsoft YaHei" pitchFamily="2"/>
                <a:cs typeface="Lucida Sans" pitchFamily="2"/>
              </a:rPr>
              <a:t>1981 Amsterdam</a:t>
            </a:r>
          </a:p>
        </p:txBody>
      </p:sp>
      <p:pic>
        <p:nvPicPr>
          <p:cNvPr id="20485" name="Picture 5">
            <a:extLst>
              <a:ext uri="{FF2B5EF4-FFF2-40B4-BE49-F238E27FC236}">
                <a16:creationId xmlns:a16="http://schemas.microsoft.com/office/drawing/2014/main" id="{CBBDD7D2-F189-57DD-8E41-7748A55972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75" y="2314575"/>
            <a:ext cx="395922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CC30040-B7A2-49AD-FC63-1624E417AE0B}"/>
              </a:ext>
            </a:extLst>
          </p:cNvPr>
          <p:cNvSpPr txBox="1"/>
          <p:nvPr/>
        </p:nvSpPr>
        <p:spPr>
          <a:xfrm>
            <a:off x="6119813" y="5040313"/>
            <a:ext cx="2520950" cy="3730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000" b="1">
                <a:latin typeface="Liberation Sans" pitchFamily="18"/>
                <a:ea typeface="Microsoft YaHei" pitchFamily="2"/>
                <a:cs typeface="Lucida Sans" pitchFamily="2"/>
              </a:rPr>
              <a:t>1983 Den Haag</a:t>
            </a:r>
          </a:p>
        </p:txBody>
      </p:sp>
      <p:pic>
        <p:nvPicPr>
          <p:cNvPr id="20487" name="Picture 7">
            <a:extLst>
              <a:ext uri="{FF2B5EF4-FFF2-40B4-BE49-F238E27FC236}">
                <a16:creationId xmlns:a16="http://schemas.microsoft.com/office/drawing/2014/main" id="{08F64590-AFEA-3DFA-FE54-BD2DCADF1A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3582988"/>
            <a:ext cx="1592263"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sld>
</file>

<file path=ppt/theme/theme1.xml><?xml version="1.0" encoding="utf-8"?>
<a:theme xmlns:a="http://schemas.openxmlformats.org/drawingml/2006/main" name="Standaar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Aangepast</PresentationFormat>
  <Slides>33</Slides>
  <Notes>32</Notes>
  <HiddenSlides>0</HiddenSlides>
  <ScaleCrop>false</ScaleCrop>
  <HeadingPairs>
    <vt:vector size="4" baseType="variant">
      <vt:variant>
        <vt:lpstr>Thema</vt:lpstr>
      </vt:variant>
      <vt:variant>
        <vt:i4>1</vt:i4>
      </vt:variant>
      <vt:variant>
        <vt:lpstr>Diatitels</vt:lpstr>
      </vt:variant>
      <vt:variant>
        <vt:i4>33</vt:i4>
      </vt:variant>
    </vt:vector>
  </HeadingPairs>
  <TitlesOfParts>
    <vt:vector size="34" baseType="lpstr">
      <vt:lpstr>Standaard</vt:lpstr>
      <vt:lpstr>PowerPoint-presentatie</vt:lpstr>
      <vt:lpstr>Kerk en Vrede 100 jaar</vt:lpstr>
      <vt:lpstr>Wie wij zijn  Wij zijn een vereniging die gelooft dat het onverantwoord is om te vertrouwen op geweld. We zetten stappen op de weg van actieve geweldloosheid waarin de profeten van Israël en Jezus ons voorgingen. Mensen als Ghandi, Martin Luther King zijn hierbij onze grote voorbeelden.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53</cp:revision>
  <dcterms:created xsi:type="dcterms:W3CDTF">2026-08-22T09:13:41Z</dcterms:created>
  <dcterms:modified xsi:type="dcterms:W3CDTF">2026-08-27T08:26:29Z</dcterms:modified>
</cp:coreProperties>
</file>