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8" r:id="rId29"/>
    <p:sldId id="283" r:id="rId30"/>
    <p:sldId id="284" r:id="rId31"/>
    <p:sldId id="285" r:id="rId32"/>
    <p:sldId id="286" r:id="rId33"/>
    <p:sldId id="287" r:id="rId34"/>
  </p:sldIdLst>
  <p:sldSz cx="10080625" cy="5670550"/>
  <p:notesSz cx="7559675" cy="10691813"/>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854D32-CD6B-439A-A152-F467E7B0527D}" v="4" dt="2026-08-27T08:19:22.722"/>
    <p1510:client id="{1F8B1C5A-5445-21A9-A572-F08455A17E1A}" v="4" dt="2026-08-26T14:28:03.364"/>
    <p1510:client id="{75960CAD-3D44-47C4-BDD7-B827FD67EE3A}" v="92" dt="2026-08-27T08:26:02.800"/>
    <p1510:client id="{7978007E-A555-06D4-47CF-1A23656977DC}" v="2" dt="2026-08-26T12:46:42.267"/>
    <p1510:client id="{B35D627A-42F8-B8A1-E09B-D7751F1FCE59}" v="6" dt="2026-08-26T12:33:47.9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4" d="100"/>
          <a:sy n="124" d="100"/>
        </p:scale>
        <p:origin x="252" y="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AFFC265-45F2-F248-3432-D903CD74BDAF}"/>
              </a:ext>
            </a:extLst>
          </p:cNvPr>
          <p:cNvSpPr txBox="1">
            <a:spLocks noGrp="1"/>
          </p:cNvSpPr>
          <p:nvPr>
            <p:ph type="hdr" sz="quarter"/>
          </p:nvPr>
        </p:nvSpPr>
        <p:spPr>
          <a:xfrm>
            <a:off x="0" y="0"/>
            <a:ext cx="3281363" cy="534988"/>
          </a:xfrm>
          <a:prstGeom prst="rect">
            <a:avLst/>
          </a:prstGeom>
          <a:noFill/>
          <a:ln>
            <a:noFill/>
          </a:ln>
        </p:spPr>
        <p:txBody>
          <a:bodyPr vert="horz" wrap="square" lIns="90000" tIns="45000" rIns="90000" bIns="45000" anchorCtr="0" compatLnSpc="0">
            <a:noAutofit/>
          </a:bodyPr>
          <a:lstStyle>
            <a:lvl1pPr eaLnBrk="1" fontAlgn="auto">
              <a:spcBef>
                <a:spcPts val="0"/>
              </a:spcBef>
              <a:spcAft>
                <a:spcPts val="0"/>
              </a:spcAft>
              <a:defRPr sz="1400">
                <a:latin typeface="Liberation Sans" pitchFamily="18"/>
                <a:ea typeface="Microsoft YaHei" pitchFamily="2"/>
                <a:cs typeface="Lucida Sans" pitchFamily="2"/>
              </a:defRPr>
            </a:lvl1pPr>
          </a:lstStyle>
          <a:p>
            <a:pPr>
              <a:defRPr sz="1400"/>
            </a:pPr>
            <a:endParaRPr lang="nl-NL"/>
          </a:p>
        </p:txBody>
      </p:sp>
      <p:sp>
        <p:nvSpPr>
          <p:cNvPr id="3" name="Date Placeholder 2">
            <a:extLst>
              <a:ext uri="{FF2B5EF4-FFF2-40B4-BE49-F238E27FC236}">
                <a16:creationId xmlns:a16="http://schemas.microsoft.com/office/drawing/2014/main" id="{E13451A2-8C96-92F1-7115-18FF7069D09D}"/>
              </a:ext>
            </a:extLst>
          </p:cNvPr>
          <p:cNvSpPr txBox="1">
            <a:spLocks noGrp="1"/>
          </p:cNvSpPr>
          <p:nvPr>
            <p:ph type="dt" sz="quarter" idx="1"/>
          </p:nvPr>
        </p:nvSpPr>
        <p:spPr>
          <a:xfrm>
            <a:off x="4278313" y="0"/>
            <a:ext cx="3281362" cy="534988"/>
          </a:xfrm>
          <a:prstGeom prst="rect">
            <a:avLst/>
          </a:prstGeom>
          <a:noFill/>
          <a:ln>
            <a:noFill/>
          </a:ln>
        </p:spPr>
        <p:txBody>
          <a:bodyPr vert="horz" wrap="square" lIns="90000" tIns="45000" rIns="90000" bIns="45000" anchorCtr="0" compatLnSpc="0">
            <a:noAutofit/>
          </a:bodyPr>
          <a:lstStyle>
            <a:lvl1pPr algn="r" eaLnBrk="1" fontAlgn="auto">
              <a:spcBef>
                <a:spcPts val="0"/>
              </a:spcBef>
              <a:spcAft>
                <a:spcPts val="0"/>
              </a:spcAft>
              <a:defRPr sz="1400">
                <a:latin typeface="Liberation Sans" pitchFamily="18"/>
                <a:ea typeface="Microsoft YaHei" pitchFamily="2"/>
                <a:cs typeface="Lucida Sans" pitchFamily="2"/>
              </a:defRPr>
            </a:lvl1pPr>
          </a:lstStyle>
          <a:p>
            <a:pPr>
              <a:defRPr sz="1400"/>
            </a:pPr>
            <a:endParaRPr lang="nl-NL"/>
          </a:p>
        </p:txBody>
      </p:sp>
      <p:sp>
        <p:nvSpPr>
          <p:cNvPr id="4" name="Footer Placeholder 3">
            <a:extLst>
              <a:ext uri="{FF2B5EF4-FFF2-40B4-BE49-F238E27FC236}">
                <a16:creationId xmlns:a16="http://schemas.microsoft.com/office/drawing/2014/main" id="{DC1462A0-DE6C-D859-4AFA-86DA43095673}"/>
              </a:ext>
            </a:extLst>
          </p:cNvPr>
          <p:cNvSpPr txBox="1">
            <a:spLocks noGrp="1"/>
          </p:cNvSpPr>
          <p:nvPr>
            <p:ph type="ftr" sz="quarter" idx="2"/>
          </p:nvPr>
        </p:nvSpPr>
        <p:spPr>
          <a:xfrm>
            <a:off x="0" y="10156825"/>
            <a:ext cx="3281363" cy="534988"/>
          </a:xfrm>
          <a:prstGeom prst="rect">
            <a:avLst/>
          </a:prstGeom>
          <a:noFill/>
          <a:ln>
            <a:noFill/>
          </a:ln>
        </p:spPr>
        <p:txBody>
          <a:bodyPr vert="horz" wrap="square" lIns="90000" tIns="45000" rIns="90000" bIns="45000" anchor="b" anchorCtr="0" compatLnSpc="0">
            <a:noAutofit/>
          </a:bodyPr>
          <a:lstStyle>
            <a:lvl1pPr eaLnBrk="1" fontAlgn="auto">
              <a:spcBef>
                <a:spcPts val="0"/>
              </a:spcBef>
              <a:spcAft>
                <a:spcPts val="0"/>
              </a:spcAft>
              <a:defRPr sz="1400">
                <a:latin typeface="Liberation Sans" pitchFamily="18"/>
                <a:ea typeface="Microsoft YaHei" pitchFamily="2"/>
                <a:cs typeface="Lucida Sans" pitchFamily="2"/>
              </a:defRPr>
            </a:lvl1pPr>
          </a:lstStyle>
          <a:p>
            <a:pPr>
              <a:defRPr sz="1400"/>
            </a:pPr>
            <a:endParaRPr lang="nl-NL"/>
          </a:p>
        </p:txBody>
      </p:sp>
      <p:sp>
        <p:nvSpPr>
          <p:cNvPr id="5" name="Slide Number Placeholder 4">
            <a:extLst>
              <a:ext uri="{FF2B5EF4-FFF2-40B4-BE49-F238E27FC236}">
                <a16:creationId xmlns:a16="http://schemas.microsoft.com/office/drawing/2014/main" id="{B97C7AB3-D60C-C360-43CF-3FCDEE63DD87}"/>
              </a:ext>
            </a:extLst>
          </p:cNvPr>
          <p:cNvSpPr txBox="1">
            <a:spLocks noGrp="1"/>
          </p:cNvSpPr>
          <p:nvPr>
            <p:ph type="sldNum" sz="quarter" idx="3"/>
          </p:nvPr>
        </p:nvSpPr>
        <p:spPr>
          <a:xfrm>
            <a:off x="4278313" y="10156825"/>
            <a:ext cx="3281362" cy="534988"/>
          </a:xfrm>
          <a:prstGeom prst="rect">
            <a:avLst/>
          </a:prstGeom>
          <a:noFill/>
          <a:ln>
            <a:noFill/>
          </a:ln>
        </p:spPr>
        <p:txBody>
          <a:bodyPr vert="horz" wrap="square" lIns="90000" tIns="45000" rIns="90000" bIns="45000" anchor="b" anchorCtr="0" compatLnSpc="0">
            <a:noAutofit/>
          </a:bodyPr>
          <a:lstStyle>
            <a:lvl1pPr algn="r" eaLnBrk="1" fontAlgn="auto">
              <a:spcBef>
                <a:spcPts val="0"/>
              </a:spcBef>
              <a:spcAft>
                <a:spcPts val="0"/>
              </a:spcAft>
              <a:defRPr sz="1400">
                <a:latin typeface="Liberation Sans" pitchFamily="18"/>
                <a:ea typeface="Microsoft YaHei" pitchFamily="2"/>
                <a:cs typeface="Lucida Sans" pitchFamily="2"/>
              </a:defRPr>
            </a:lvl1pPr>
          </a:lstStyle>
          <a:p>
            <a:pPr>
              <a:defRPr sz="1400"/>
            </a:pPr>
            <a:fld id="{E731987D-DD03-45E0-87A0-F556885600B5}" type="slidenum">
              <a:rPr lang="nl-NL"/>
              <a:pPr>
                <a:defRPr sz="1400"/>
              </a:pPr>
              <a:t>‹nr.›</a:t>
            </a:fld>
            <a:endParaRPr lang="nl-N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Slide Image Placeholder 1">
            <a:extLst>
              <a:ext uri="{FF2B5EF4-FFF2-40B4-BE49-F238E27FC236}">
                <a16:creationId xmlns:a16="http://schemas.microsoft.com/office/drawing/2014/main" id="{0815B98B-FB98-6AFD-9102-6A6ECFD8055C}"/>
              </a:ext>
            </a:extLst>
          </p:cNvPr>
          <p:cNvSpPr>
            <a:spLocks noGrp="1" noRot="1" noChangeAspect="1" noChangeArrowheads="1"/>
          </p:cNvSpPr>
          <p:nvPr>
            <p:ph type="sldImg" idx="2"/>
          </p:nvPr>
        </p:nvSpPr>
        <p:spPr bwMode="auto">
          <a:xfrm>
            <a:off x="215900" y="812800"/>
            <a:ext cx="7127875" cy="400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 name="Notes Placeholder 2">
            <a:extLst>
              <a:ext uri="{FF2B5EF4-FFF2-40B4-BE49-F238E27FC236}">
                <a16:creationId xmlns:a16="http://schemas.microsoft.com/office/drawing/2014/main" id="{5268CE4F-1A9F-1C19-C37F-6451828A27CE}"/>
              </a:ext>
            </a:extLst>
          </p:cNvPr>
          <p:cNvSpPr txBox="1">
            <a:spLocks noGrp="1"/>
          </p:cNvSpPr>
          <p:nvPr>
            <p:ph type="body" sz="quarter" idx="3"/>
          </p:nvPr>
        </p:nvSpPr>
        <p:spPr>
          <a:xfrm>
            <a:off x="755650" y="5078413"/>
            <a:ext cx="6048375" cy="4811712"/>
          </a:xfrm>
          <a:prstGeom prst="rect">
            <a:avLst/>
          </a:prstGeom>
          <a:noFill/>
          <a:ln>
            <a:noFill/>
          </a:ln>
        </p:spPr>
        <p:txBody>
          <a:bodyPr lIns="0" tIns="0" rIns="0" bIns="0"/>
          <a:lstStyle/>
          <a:p>
            <a:pPr lvl="0"/>
            <a:endParaRPr lang="nl-NL" noProof="0"/>
          </a:p>
        </p:txBody>
      </p:sp>
      <p:sp>
        <p:nvSpPr>
          <p:cNvPr id="4" name="Header Placeholder 3">
            <a:extLst>
              <a:ext uri="{FF2B5EF4-FFF2-40B4-BE49-F238E27FC236}">
                <a16:creationId xmlns:a16="http://schemas.microsoft.com/office/drawing/2014/main" id="{97DC35ED-FEC0-0430-FEF3-6FCBB129346B}"/>
              </a:ext>
            </a:extLst>
          </p:cNvPr>
          <p:cNvSpPr txBox="1">
            <a:spLocks noGrp="1"/>
          </p:cNvSpPr>
          <p:nvPr>
            <p:ph type="hdr" sz="quarter"/>
          </p:nvPr>
        </p:nvSpPr>
        <p:spPr>
          <a:xfrm>
            <a:off x="0" y="0"/>
            <a:ext cx="3281363" cy="534988"/>
          </a:xfrm>
          <a:prstGeom prst="rect">
            <a:avLst/>
          </a:prstGeom>
          <a:noFill/>
          <a:ln>
            <a:noFill/>
          </a:ln>
        </p:spPr>
        <p:txBody>
          <a:bodyPr vert="horz" lIns="0" tIns="0" rIns="0" bIns="0" anchorCtr="0">
            <a:noAutofit/>
          </a:bodyPr>
          <a:lstStyle>
            <a:lvl1pPr lvl="0" rtl="0" eaLnBrk="1" fontAlgn="auto" hangingPunct="0">
              <a:spcBef>
                <a:spcPts val="0"/>
              </a:spcBef>
              <a:spcAft>
                <a:spcPts val="0"/>
              </a:spcAft>
              <a:buNone/>
              <a:tabLst/>
              <a:defRPr lang="nl-NL" sz="1400" kern="1200">
                <a:latin typeface="Liberation Serif" pitchFamily="18"/>
                <a:ea typeface="Segoe UI" pitchFamily="2"/>
                <a:cs typeface="Tahoma" pitchFamily="2"/>
              </a:defRPr>
            </a:lvl1pPr>
          </a:lstStyle>
          <a:p>
            <a:pPr>
              <a:defRPr/>
            </a:pPr>
            <a:endParaRPr/>
          </a:p>
        </p:txBody>
      </p:sp>
      <p:sp>
        <p:nvSpPr>
          <p:cNvPr id="5" name="Date Placeholder 4">
            <a:extLst>
              <a:ext uri="{FF2B5EF4-FFF2-40B4-BE49-F238E27FC236}">
                <a16:creationId xmlns:a16="http://schemas.microsoft.com/office/drawing/2014/main" id="{0CB1A5C1-8727-9CE5-3A19-603CF1A9F714}"/>
              </a:ext>
            </a:extLst>
          </p:cNvPr>
          <p:cNvSpPr txBox="1">
            <a:spLocks noGrp="1"/>
          </p:cNvSpPr>
          <p:nvPr>
            <p:ph type="dt" idx="1"/>
          </p:nvPr>
        </p:nvSpPr>
        <p:spPr>
          <a:xfrm>
            <a:off x="4278313" y="0"/>
            <a:ext cx="3281362" cy="534988"/>
          </a:xfrm>
          <a:prstGeom prst="rect">
            <a:avLst/>
          </a:prstGeom>
          <a:noFill/>
          <a:ln>
            <a:noFill/>
          </a:ln>
        </p:spPr>
        <p:txBody>
          <a:bodyPr vert="horz" lIns="0" tIns="0" rIns="0" bIns="0" anchorCtr="0">
            <a:noAutofit/>
          </a:bodyPr>
          <a:lstStyle>
            <a:lvl1pPr lvl="0" algn="r" rtl="0" eaLnBrk="1" fontAlgn="auto" hangingPunct="0">
              <a:spcBef>
                <a:spcPts val="0"/>
              </a:spcBef>
              <a:spcAft>
                <a:spcPts val="0"/>
              </a:spcAft>
              <a:buNone/>
              <a:tabLst/>
              <a:defRPr lang="nl-NL" sz="1400" kern="1200">
                <a:latin typeface="Liberation Serif" pitchFamily="18"/>
                <a:ea typeface="Segoe UI" pitchFamily="2"/>
                <a:cs typeface="Tahoma" pitchFamily="2"/>
              </a:defRPr>
            </a:lvl1pPr>
          </a:lstStyle>
          <a:p>
            <a:pPr>
              <a:defRPr/>
            </a:pPr>
            <a:endParaRPr/>
          </a:p>
        </p:txBody>
      </p:sp>
      <p:sp>
        <p:nvSpPr>
          <p:cNvPr id="6" name="Footer Placeholder 5">
            <a:extLst>
              <a:ext uri="{FF2B5EF4-FFF2-40B4-BE49-F238E27FC236}">
                <a16:creationId xmlns:a16="http://schemas.microsoft.com/office/drawing/2014/main" id="{DAE99B0A-7A8F-40BD-0578-97C259C43E56}"/>
              </a:ext>
            </a:extLst>
          </p:cNvPr>
          <p:cNvSpPr txBox="1">
            <a:spLocks noGrp="1"/>
          </p:cNvSpPr>
          <p:nvPr>
            <p:ph type="ftr" sz="quarter" idx="4"/>
          </p:nvPr>
        </p:nvSpPr>
        <p:spPr>
          <a:xfrm>
            <a:off x="0" y="10156825"/>
            <a:ext cx="3281363" cy="534988"/>
          </a:xfrm>
          <a:prstGeom prst="rect">
            <a:avLst/>
          </a:prstGeom>
          <a:noFill/>
          <a:ln>
            <a:noFill/>
          </a:ln>
        </p:spPr>
        <p:txBody>
          <a:bodyPr vert="horz" lIns="0" tIns="0" rIns="0" bIns="0" anchor="b" anchorCtr="0">
            <a:noAutofit/>
          </a:bodyPr>
          <a:lstStyle>
            <a:lvl1pPr lvl="0" rtl="0" eaLnBrk="1" fontAlgn="auto" hangingPunct="0">
              <a:spcBef>
                <a:spcPts val="0"/>
              </a:spcBef>
              <a:spcAft>
                <a:spcPts val="0"/>
              </a:spcAft>
              <a:buNone/>
              <a:tabLst/>
              <a:defRPr lang="nl-NL" sz="1400" kern="1200">
                <a:latin typeface="Liberation Serif" pitchFamily="18"/>
                <a:ea typeface="Segoe UI" pitchFamily="2"/>
                <a:cs typeface="Tahoma" pitchFamily="2"/>
              </a:defRPr>
            </a:lvl1pPr>
          </a:lstStyle>
          <a:p>
            <a:pPr>
              <a:defRPr/>
            </a:pPr>
            <a:endParaRPr/>
          </a:p>
        </p:txBody>
      </p:sp>
      <p:sp>
        <p:nvSpPr>
          <p:cNvPr id="7" name="Slide Number Placeholder 6">
            <a:extLst>
              <a:ext uri="{FF2B5EF4-FFF2-40B4-BE49-F238E27FC236}">
                <a16:creationId xmlns:a16="http://schemas.microsoft.com/office/drawing/2014/main" id="{5B8D1D38-41B9-A252-DB03-B9181B4603C6}"/>
              </a:ext>
            </a:extLst>
          </p:cNvPr>
          <p:cNvSpPr txBox="1">
            <a:spLocks noGrp="1"/>
          </p:cNvSpPr>
          <p:nvPr>
            <p:ph type="sldNum" sz="quarter" idx="5"/>
          </p:nvPr>
        </p:nvSpPr>
        <p:spPr>
          <a:xfrm>
            <a:off x="4278313" y="10156825"/>
            <a:ext cx="3281362" cy="534988"/>
          </a:xfrm>
          <a:prstGeom prst="rect">
            <a:avLst/>
          </a:prstGeom>
          <a:noFill/>
          <a:ln>
            <a:noFill/>
          </a:ln>
        </p:spPr>
        <p:txBody>
          <a:bodyPr vert="horz" lIns="0" tIns="0" rIns="0" bIns="0" anchor="b" anchorCtr="0">
            <a:noAutofit/>
          </a:bodyPr>
          <a:lstStyle>
            <a:lvl1pPr lvl="0" algn="r" rtl="0" eaLnBrk="1" fontAlgn="auto" hangingPunct="0">
              <a:spcBef>
                <a:spcPts val="0"/>
              </a:spcBef>
              <a:spcAft>
                <a:spcPts val="0"/>
              </a:spcAft>
              <a:buNone/>
              <a:tabLst/>
              <a:defRPr lang="nl-NL" sz="1400" kern="1200" smtClean="0">
                <a:latin typeface="Liberation Serif" pitchFamily="18"/>
                <a:ea typeface="Segoe UI" pitchFamily="2"/>
                <a:cs typeface="Tahoma" pitchFamily="2"/>
              </a:defRPr>
            </a:lvl1pPr>
          </a:lstStyle>
          <a:p>
            <a:pPr>
              <a:defRPr/>
            </a:pPr>
            <a:fld id="{801C48C4-7FE2-4A17-BCAC-15B5B95687B7}" type="slidenum">
              <a:rPr/>
              <a:pPr>
                <a:defRPr/>
              </a:pPr>
              <a:t>‹nr.›</a:t>
            </a:fld>
            <a:endParaRPr/>
          </a:p>
        </p:txBody>
      </p:sp>
    </p:spTree>
  </p:cSld>
  <p:clrMap bg1="lt1" tx1="dk1" bg2="lt2" tx2="dk2" accent1="accent1" accent2="accent2" accent3="accent3" accent4="accent4" accent5="accent5" accent6="accent6" hlink="hlink" folHlink="folHlink"/>
  <p:notesStyle>
    <a:lvl1pPr marL="215900" indent="-215900" algn="l" rtl="0" eaLnBrk="0" fontAlgn="base" hangingPunct="0">
      <a:spcBef>
        <a:spcPct val="30000"/>
      </a:spcBef>
      <a:spcAft>
        <a:spcPct val="0"/>
      </a:spcAft>
      <a:defRPr lang="nl-NL" sz="2000" kern="1200">
        <a:solidFill>
          <a:schemeClr val="tx1"/>
        </a:solidFill>
        <a:highlight>
          <a:scrgbClr r="0" g="0" b="0">
            <a:alpha val="0"/>
          </a:scrgbClr>
        </a:highlight>
        <a:latin typeface="Liberation Sans" pitchFamily="18"/>
        <a:ea typeface="Microsoft YaHei" pitchFamily="2"/>
      </a:defRPr>
    </a:lvl1pPr>
    <a:lvl2pPr marL="742950" indent="-285750" algn="l" rtl="0" fontAlgn="base">
      <a:spcBef>
        <a:spcPct val="30000"/>
      </a:spcBef>
      <a:spcAft>
        <a:spcPct val="0"/>
      </a:spcAft>
      <a:defRPr sz="1200" kern="1200">
        <a:solidFill>
          <a:schemeClr val="tx1"/>
        </a:solidFill>
        <a:latin typeface="+mn-lt"/>
        <a:ea typeface="Microsoft YaHei" panose="020B0503020204020204" pitchFamily="34" charset="-122"/>
        <a:cs typeface="+mn-cs"/>
      </a:defRPr>
    </a:lvl2pPr>
    <a:lvl3pPr marL="1143000" indent="-228600" algn="l" rtl="0" fontAlgn="base">
      <a:spcBef>
        <a:spcPct val="30000"/>
      </a:spcBef>
      <a:spcAft>
        <a:spcPct val="0"/>
      </a:spcAft>
      <a:defRPr sz="1200" kern="1200">
        <a:solidFill>
          <a:schemeClr val="tx1"/>
        </a:solidFill>
        <a:latin typeface="+mn-lt"/>
        <a:ea typeface="Microsoft YaHei" panose="020B0503020204020204" pitchFamily="34" charset="-122"/>
        <a:cs typeface="+mn-cs"/>
      </a:defRPr>
    </a:lvl3pPr>
    <a:lvl4pPr marL="1600200" indent="-228600" algn="l" rtl="0" fontAlgn="base">
      <a:spcBef>
        <a:spcPct val="30000"/>
      </a:spcBef>
      <a:spcAft>
        <a:spcPct val="0"/>
      </a:spcAft>
      <a:defRPr sz="1200" kern="1200">
        <a:solidFill>
          <a:schemeClr val="tx1"/>
        </a:solidFill>
        <a:latin typeface="+mn-lt"/>
        <a:ea typeface="Microsoft YaHei" panose="020B0503020204020204" pitchFamily="34" charset="-122"/>
        <a:cs typeface="+mn-cs"/>
      </a:defRPr>
    </a:lvl4pPr>
    <a:lvl5pPr marL="2057400" indent="-228600" algn="l" rtl="0" fontAlgn="base">
      <a:spcBef>
        <a:spcPct val="30000"/>
      </a:spcBef>
      <a:spcAft>
        <a:spcPct val="0"/>
      </a:spcAft>
      <a:defRPr sz="1200" kern="1200">
        <a:solidFill>
          <a:schemeClr val="tx1"/>
        </a:solidFill>
        <a:latin typeface="+mn-lt"/>
        <a:ea typeface="Microsoft YaHei"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6">
            <a:extLst>
              <a:ext uri="{FF2B5EF4-FFF2-40B4-BE49-F238E27FC236}">
                <a16:creationId xmlns:a16="http://schemas.microsoft.com/office/drawing/2014/main" id="{7304613F-CD02-3792-1757-E99BE035338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2B623BA-1A9D-4B1F-AB3B-C1F1A7AECA32}"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a:t>
            </a:fld>
            <a:endParaRPr altLang="nl-NL">
              <a:latin typeface="Liberation Serif"/>
              <a:ea typeface="Segoe UI" panose="020B0502040204020203" pitchFamily="34" charset="0"/>
              <a:cs typeface="Tahoma" panose="020B0604030504040204" pitchFamily="34" charset="0"/>
            </a:endParaRPr>
          </a:p>
        </p:txBody>
      </p:sp>
      <p:sp>
        <p:nvSpPr>
          <p:cNvPr id="5123" name="Slide Image Placeholder 1">
            <a:extLst>
              <a:ext uri="{FF2B5EF4-FFF2-40B4-BE49-F238E27FC236}">
                <a16:creationId xmlns:a16="http://schemas.microsoft.com/office/drawing/2014/main" id="{4BE358BB-CFF6-4AF4-6E51-A1C7595D6807}"/>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FA0E78A5-E244-7BF2-EA12-3AF6342771CD}"/>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6">
            <a:extLst>
              <a:ext uri="{FF2B5EF4-FFF2-40B4-BE49-F238E27FC236}">
                <a16:creationId xmlns:a16="http://schemas.microsoft.com/office/drawing/2014/main" id="{29F4AE16-7945-E1FF-C56D-6958BBC7F3A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2EA1B1-9642-479D-B10C-42F6FCE8C571}"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10</a:t>
            </a:fld>
            <a:endParaRPr altLang="nl-NL">
              <a:latin typeface="Liberation Serif"/>
              <a:ea typeface="Segoe UI" panose="020B0502040204020203" pitchFamily="34" charset="0"/>
              <a:cs typeface="Tahoma" panose="020B0604030504040204" pitchFamily="34" charset="0"/>
            </a:endParaRPr>
          </a:p>
        </p:txBody>
      </p:sp>
      <p:sp>
        <p:nvSpPr>
          <p:cNvPr id="23555" name="Slide Image Placeholder 1">
            <a:extLst>
              <a:ext uri="{FF2B5EF4-FFF2-40B4-BE49-F238E27FC236}">
                <a16:creationId xmlns:a16="http://schemas.microsoft.com/office/drawing/2014/main" id="{486455FC-94BB-A43A-E4EB-A93E8F7BE6B6}"/>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57E9EF7C-D490-C108-1AF6-553B2C7C837A}"/>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6">
            <a:extLst>
              <a:ext uri="{FF2B5EF4-FFF2-40B4-BE49-F238E27FC236}">
                <a16:creationId xmlns:a16="http://schemas.microsoft.com/office/drawing/2014/main" id="{8380BDC4-3D3E-D0F4-FE81-64117DA83A6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FE07458-4755-42F6-B9AF-8D955AD0B8D2}"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11</a:t>
            </a:fld>
            <a:endParaRPr altLang="nl-NL">
              <a:latin typeface="Liberation Serif"/>
              <a:ea typeface="Segoe UI" panose="020B0502040204020203" pitchFamily="34" charset="0"/>
              <a:cs typeface="Tahoma" panose="020B0604030504040204" pitchFamily="34" charset="0"/>
            </a:endParaRPr>
          </a:p>
        </p:txBody>
      </p:sp>
      <p:sp>
        <p:nvSpPr>
          <p:cNvPr id="25603" name="Slide Image Placeholder 1">
            <a:extLst>
              <a:ext uri="{FF2B5EF4-FFF2-40B4-BE49-F238E27FC236}">
                <a16:creationId xmlns:a16="http://schemas.microsoft.com/office/drawing/2014/main" id="{DE10FD20-EEF5-8CFD-69C0-1EA90E4FF933}"/>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01068775-96FF-66B6-4A8C-236184E08C80}"/>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6">
            <a:extLst>
              <a:ext uri="{FF2B5EF4-FFF2-40B4-BE49-F238E27FC236}">
                <a16:creationId xmlns:a16="http://schemas.microsoft.com/office/drawing/2014/main" id="{414B7DBA-9BD7-287F-914B-1032CFACE49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A9DF4CC-F575-43A3-9762-DEDBDD8D8095}"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12</a:t>
            </a:fld>
            <a:endParaRPr altLang="nl-NL">
              <a:latin typeface="Liberation Serif"/>
              <a:ea typeface="Segoe UI" panose="020B0502040204020203" pitchFamily="34" charset="0"/>
              <a:cs typeface="Tahoma" panose="020B0604030504040204" pitchFamily="34" charset="0"/>
            </a:endParaRPr>
          </a:p>
        </p:txBody>
      </p:sp>
      <p:sp>
        <p:nvSpPr>
          <p:cNvPr id="27651" name="Slide Image Placeholder 1">
            <a:extLst>
              <a:ext uri="{FF2B5EF4-FFF2-40B4-BE49-F238E27FC236}">
                <a16:creationId xmlns:a16="http://schemas.microsoft.com/office/drawing/2014/main" id="{C95882FC-4D43-2CAD-D49F-36F31B3F4A34}"/>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C417B426-ACDA-C8F3-5934-9E369BFE0499}"/>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6">
            <a:extLst>
              <a:ext uri="{FF2B5EF4-FFF2-40B4-BE49-F238E27FC236}">
                <a16:creationId xmlns:a16="http://schemas.microsoft.com/office/drawing/2014/main" id="{9F06849F-973F-3B29-11AD-16126F50F1E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46A87C1-C732-417B-99B8-E6418FB3E688}"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13</a:t>
            </a:fld>
            <a:endParaRPr altLang="nl-NL">
              <a:latin typeface="Liberation Serif"/>
              <a:ea typeface="Segoe UI" panose="020B0502040204020203" pitchFamily="34" charset="0"/>
              <a:cs typeface="Tahoma" panose="020B0604030504040204" pitchFamily="34" charset="0"/>
            </a:endParaRPr>
          </a:p>
        </p:txBody>
      </p:sp>
      <p:sp>
        <p:nvSpPr>
          <p:cNvPr id="29699" name="Slide Image Placeholder 1">
            <a:extLst>
              <a:ext uri="{FF2B5EF4-FFF2-40B4-BE49-F238E27FC236}">
                <a16:creationId xmlns:a16="http://schemas.microsoft.com/office/drawing/2014/main" id="{8DF47675-5928-3418-3B8E-6362D8EE69A8}"/>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81C3BDD0-13D5-8DE5-AE5D-4BD0B395DEDA}"/>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6">
            <a:extLst>
              <a:ext uri="{FF2B5EF4-FFF2-40B4-BE49-F238E27FC236}">
                <a16:creationId xmlns:a16="http://schemas.microsoft.com/office/drawing/2014/main" id="{0C52DA08-6063-E2C4-CEDD-478DC895D51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5550049-6414-4C29-996D-C97D2285C5BD}"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14</a:t>
            </a:fld>
            <a:endParaRPr altLang="nl-NL">
              <a:latin typeface="Liberation Serif"/>
              <a:ea typeface="Segoe UI" panose="020B0502040204020203" pitchFamily="34" charset="0"/>
              <a:cs typeface="Tahoma" panose="020B0604030504040204" pitchFamily="34" charset="0"/>
            </a:endParaRPr>
          </a:p>
        </p:txBody>
      </p:sp>
      <p:sp>
        <p:nvSpPr>
          <p:cNvPr id="31747" name="Slide Image Placeholder 1">
            <a:extLst>
              <a:ext uri="{FF2B5EF4-FFF2-40B4-BE49-F238E27FC236}">
                <a16:creationId xmlns:a16="http://schemas.microsoft.com/office/drawing/2014/main" id="{3B3C8ADD-A896-BA3C-83EB-02C65D250D5C}"/>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D8106A8C-51CE-3CF8-DD1E-93DBE4FD789F}"/>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6">
            <a:extLst>
              <a:ext uri="{FF2B5EF4-FFF2-40B4-BE49-F238E27FC236}">
                <a16:creationId xmlns:a16="http://schemas.microsoft.com/office/drawing/2014/main" id="{764187CB-9CCD-03ED-94F2-E5A6E682029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9261E3C-24DF-4F8E-ADD6-882DD843C946}"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15</a:t>
            </a:fld>
            <a:endParaRPr altLang="nl-NL">
              <a:latin typeface="Liberation Serif"/>
              <a:ea typeface="Segoe UI" panose="020B0502040204020203" pitchFamily="34" charset="0"/>
              <a:cs typeface="Tahoma" panose="020B0604030504040204" pitchFamily="34" charset="0"/>
            </a:endParaRPr>
          </a:p>
        </p:txBody>
      </p:sp>
      <p:sp>
        <p:nvSpPr>
          <p:cNvPr id="33795" name="Slide Image Placeholder 1">
            <a:extLst>
              <a:ext uri="{FF2B5EF4-FFF2-40B4-BE49-F238E27FC236}">
                <a16:creationId xmlns:a16="http://schemas.microsoft.com/office/drawing/2014/main" id="{83E52495-CAEE-0125-3275-9D63A1849FCA}"/>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662A336C-2A67-9770-8149-7D9FE802EE32}"/>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6">
            <a:extLst>
              <a:ext uri="{FF2B5EF4-FFF2-40B4-BE49-F238E27FC236}">
                <a16:creationId xmlns:a16="http://schemas.microsoft.com/office/drawing/2014/main" id="{AC68CA71-DB32-DA93-AC49-C18849A1598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D206AA3-EF6A-4CC8-86A9-B46543A9EFE8}"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16</a:t>
            </a:fld>
            <a:endParaRPr altLang="nl-NL">
              <a:latin typeface="Liberation Serif"/>
              <a:ea typeface="Segoe UI" panose="020B0502040204020203" pitchFamily="34" charset="0"/>
              <a:cs typeface="Tahoma" panose="020B0604030504040204" pitchFamily="34" charset="0"/>
            </a:endParaRPr>
          </a:p>
        </p:txBody>
      </p:sp>
      <p:sp>
        <p:nvSpPr>
          <p:cNvPr id="35843" name="Slide Image Placeholder 1">
            <a:extLst>
              <a:ext uri="{FF2B5EF4-FFF2-40B4-BE49-F238E27FC236}">
                <a16:creationId xmlns:a16="http://schemas.microsoft.com/office/drawing/2014/main" id="{0FB16E7B-AEDB-4CB0-33A9-26DF43ACEE7D}"/>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A9F907F0-7D1D-4139-6899-F7BC241C13FB}"/>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6">
            <a:extLst>
              <a:ext uri="{FF2B5EF4-FFF2-40B4-BE49-F238E27FC236}">
                <a16:creationId xmlns:a16="http://schemas.microsoft.com/office/drawing/2014/main" id="{A1210882-A9DF-54F5-FE6F-8A3881B8CE6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B602435-4439-4D7E-B6F4-A3DB402A17D1}"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17</a:t>
            </a:fld>
            <a:endParaRPr altLang="nl-NL">
              <a:latin typeface="Liberation Serif"/>
              <a:ea typeface="Segoe UI" panose="020B0502040204020203" pitchFamily="34" charset="0"/>
              <a:cs typeface="Tahoma" panose="020B0604030504040204" pitchFamily="34" charset="0"/>
            </a:endParaRPr>
          </a:p>
        </p:txBody>
      </p:sp>
      <p:sp>
        <p:nvSpPr>
          <p:cNvPr id="37891" name="Slide Image Placeholder 1">
            <a:extLst>
              <a:ext uri="{FF2B5EF4-FFF2-40B4-BE49-F238E27FC236}">
                <a16:creationId xmlns:a16="http://schemas.microsoft.com/office/drawing/2014/main" id="{3660070F-FAC0-CB91-74AE-69AB4FD2E9E6}"/>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265CDE42-6C6A-0B56-31CE-579B8EB5D25F}"/>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6">
            <a:extLst>
              <a:ext uri="{FF2B5EF4-FFF2-40B4-BE49-F238E27FC236}">
                <a16:creationId xmlns:a16="http://schemas.microsoft.com/office/drawing/2014/main" id="{E1342F43-8276-5F7E-D4D9-FC3804B43FB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A824BEB-727A-4211-96D5-3FABFE6988D5}"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18</a:t>
            </a:fld>
            <a:endParaRPr altLang="nl-NL">
              <a:latin typeface="Liberation Serif"/>
              <a:ea typeface="Segoe UI" panose="020B0502040204020203" pitchFamily="34" charset="0"/>
              <a:cs typeface="Tahoma" panose="020B0604030504040204" pitchFamily="34" charset="0"/>
            </a:endParaRPr>
          </a:p>
        </p:txBody>
      </p:sp>
      <p:sp>
        <p:nvSpPr>
          <p:cNvPr id="39939" name="Slide Image Placeholder 1">
            <a:extLst>
              <a:ext uri="{FF2B5EF4-FFF2-40B4-BE49-F238E27FC236}">
                <a16:creationId xmlns:a16="http://schemas.microsoft.com/office/drawing/2014/main" id="{54FCDF29-D089-C457-9511-871D9AD75950}"/>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86017649-F408-4958-A578-A19E7A3D2EE8}"/>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6">
            <a:extLst>
              <a:ext uri="{FF2B5EF4-FFF2-40B4-BE49-F238E27FC236}">
                <a16:creationId xmlns:a16="http://schemas.microsoft.com/office/drawing/2014/main" id="{9FBFB5FB-1A82-689E-15A6-1247245075D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3A9BB04-1BCC-4A77-847A-467DEA2087CA}"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19</a:t>
            </a:fld>
            <a:endParaRPr altLang="nl-NL">
              <a:latin typeface="Liberation Serif"/>
              <a:ea typeface="Segoe UI" panose="020B0502040204020203" pitchFamily="34" charset="0"/>
              <a:cs typeface="Tahoma" panose="020B0604030504040204" pitchFamily="34" charset="0"/>
            </a:endParaRPr>
          </a:p>
        </p:txBody>
      </p:sp>
      <p:sp>
        <p:nvSpPr>
          <p:cNvPr id="41987" name="Slide Image Placeholder 1">
            <a:extLst>
              <a:ext uri="{FF2B5EF4-FFF2-40B4-BE49-F238E27FC236}">
                <a16:creationId xmlns:a16="http://schemas.microsoft.com/office/drawing/2014/main" id="{88CB1760-EB71-9D2F-EE2F-CDB67A70C8DF}"/>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099CF693-A1D4-0489-2FF5-121A15DCBE29}"/>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6">
            <a:extLst>
              <a:ext uri="{FF2B5EF4-FFF2-40B4-BE49-F238E27FC236}">
                <a16:creationId xmlns:a16="http://schemas.microsoft.com/office/drawing/2014/main" id="{078F804B-897D-506C-61E6-EF7C1F607FB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1813D74-A60C-4738-8249-770D59234FEC}"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a:t>
            </a:fld>
            <a:endParaRPr altLang="nl-NL">
              <a:latin typeface="Liberation Serif"/>
              <a:ea typeface="Segoe UI" panose="020B0502040204020203" pitchFamily="34" charset="0"/>
              <a:cs typeface="Tahoma" panose="020B0604030504040204" pitchFamily="34" charset="0"/>
            </a:endParaRPr>
          </a:p>
        </p:txBody>
      </p:sp>
      <p:sp>
        <p:nvSpPr>
          <p:cNvPr id="7171" name="Slide Image Placeholder 1">
            <a:extLst>
              <a:ext uri="{FF2B5EF4-FFF2-40B4-BE49-F238E27FC236}">
                <a16:creationId xmlns:a16="http://schemas.microsoft.com/office/drawing/2014/main" id="{62D1ED30-6709-93A2-9BCF-9F504A0094B6}"/>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DF6F7F53-77D3-E9CA-9040-1896258148D0}"/>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6">
            <a:extLst>
              <a:ext uri="{FF2B5EF4-FFF2-40B4-BE49-F238E27FC236}">
                <a16:creationId xmlns:a16="http://schemas.microsoft.com/office/drawing/2014/main" id="{D19149AE-165E-66C3-DF2B-0372EDA3FF4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D3D2DF5-9C2B-496F-B1E2-91F649ED687C}"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20</a:t>
            </a:fld>
            <a:endParaRPr altLang="nl-NL">
              <a:latin typeface="Liberation Serif"/>
              <a:ea typeface="Segoe UI" panose="020B0502040204020203" pitchFamily="34" charset="0"/>
              <a:cs typeface="Tahoma" panose="020B0604030504040204" pitchFamily="34" charset="0"/>
            </a:endParaRPr>
          </a:p>
        </p:txBody>
      </p:sp>
      <p:sp>
        <p:nvSpPr>
          <p:cNvPr id="44035" name="Slide Image Placeholder 1">
            <a:extLst>
              <a:ext uri="{FF2B5EF4-FFF2-40B4-BE49-F238E27FC236}">
                <a16:creationId xmlns:a16="http://schemas.microsoft.com/office/drawing/2014/main" id="{A5DF6E75-1092-0C10-3E98-F2DCA8C04AC8}"/>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46CEF7F8-5A44-24EF-D6C8-79DE48FB856B}"/>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6">
            <a:extLst>
              <a:ext uri="{FF2B5EF4-FFF2-40B4-BE49-F238E27FC236}">
                <a16:creationId xmlns:a16="http://schemas.microsoft.com/office/drawing/2014/main" id="{CE9CFCD3-84C9-A9E6-C012-14682629D7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9B51A35-6875-444F-B8E8-A574BF91267D}"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21</a:t>
            </a:fld>
            <a:endParaRPr altLang="nl-NL">
              <a:latin typeface="Liberation Serif"/>
              <a:ea typeface="Segoe UI" panose="020B0502040204020203" pitchFamily="34" charset="0"/>
              <a:cs typeface="Tahoma" panose="020B0604030504040204" pitchFamily="34" charset="0"/>
            </a:endParaRPr>
          </a:p>
        </p:txBody>
      </p:sp>
      <p:sp>
        <p:nvSpPr>
          <p:cNvPr id="46083" name="Slide Image Placeholder 1">
            <a:extLst>
              <a:ext uri="{FF2B5EF4-FFF2-40B4-BE49-F238E27FC236}">
                <a16:creationId xmlns:a16="http://schemas.microsoft.com/office/drawing/2014/main" id="{D1068107-4BA0-A146-1A95-EDC24CE3D05F}"/>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A5A68D2E-BCE3-C7C2-7B87-E375BAF586E5}"/>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6">
            <a:extLst>
              <a:ext uri="{FF2B5EF4-FFF2-40B4-BE49-F238E27FC236}">
                <a16:creationId xmlns:a16="http://schemas.microsoft.com/office/drawing/2014/main" id="{A897141F-8B6F-ADF8-62E0-7BBA5BC058C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C5D9F71-6943-48D5-AEFD-0CE4A98231BD}"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22</a:t>
            </a:fld>
            <a:endParaRPr altLang="nl-NL">
              <a:latin typeface="Liberation Serif"/>
              <a:ea typeface="Segoe UI" panose="020B0502040204020203" pitchFamily="34" charset="0"/>
              <a:cs typeface="Tahoma" panose="020B0604030504040204" pitchFamily="34" charset="0"/>
            </a:endParaRPr>
          </a:p>
        </p:txBody>
      </p:sp>
      <p:sp>
        <p:nvSpPr>
          <p:cNvPr id="48131" name="Slide Image Placeholder 1">
            <a:extLst>
              <a:ext uri="{FF2B5EF4-FFF2-40B4-BE49-F238E27FC236}">
                <a16:creationId xmlns:a16="http://schemas.microsoft.com/office/drawing/2014/main" id="{BEC44AD1-CC35-8631-FA8D-94CCB071EB09}"/>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AA771E25-FB45-7FCC-A474-9ABF05F4CEEA}"/>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Number Placeholder 6">
            <a:extLst>
              <a:ext uri="{FF2B5EF4-FFF2-40B4-BE49-F238E27FC236}">
                <a16:creationId xmlns:a16="http://schemas.microsoft.com/office/drawing/2014/main" id="{3F1C9AEC-B604-64AA-0218-5E27F7D53E0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33681F9-593E-4488-AEFC-2BBA07B295C0}"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23</a:t>
            </a:fld>
            <a:endParaRPr altLang="nl-NL">
              <a:latin typeface="Liberation Serif"/>
              <a:ea typeface="Segoe UI" panose="020B0502040204020203" pitchFamily="34" charset="0"/>
              <a:cs typeface="Tahoma" panose="020B0604030504040204" pitchFamily="34" charset="0"/>
            </a:endParaRPr>
          </a:p>
        </p:txBody>
      </p:sp>
      <p:sp>
        <p:nvSpPr>
          <p:cNvPr id="50179" name="Slide Image Placeholder 1">
            <a:extLst>
              <a:ext uri="{FF2B5EF4-FFF2-40B4-BE49-F238E27FC236}">
                <a16:creationId xmlns:a16="http://schemas.microsoft.com/office/drawing/2014/main" id="{64B82BD6-CAAB-5976-ED0A-157630B75FA6}"/>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2F3014C0-A62B-4A26-13C9-43C65C0367E3}"/>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Number Placeholder 6">
            <a:extLst>
              <a:ext uri="{FF2B5EF4-FFF2-40B4-BE49-F238E27FC236}">
                <a16:creationId xmlns:a16="http://schemas.microsoft.com/office/drawing/2014/main" id="{D7E545D3-C92A-01AF-0DFB-FA1D1B31A61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DA80119-F1B2-4515-8DDC-F3F47D4AA072}"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24</a:t>
            </a:fld>
            <a:endParaRPr altLang="nl-NL">
              <a:latin typeface="Liberation Serif"/>
              <a:ea typeface="Segoe UI" panose="020B0502040204020203" pitchFamily="34" charset="0"/>
              <a:cs typeface="Tahoma" panose="020B0604030504040204" pitchFamily="34" charset="0"/>
            </a:endParaRPr>
          </a:p>
        </p:txBody>
      </p:sp>
      <p:sp>
        <p:nvSpPr>
          <p:cNvPr id="52227" name="Slide Image Placeholder 1">
            <a:extLst>
              <a:ext uri="{FF2B5EF4-FFF2-40B4-BE49-F238E27FC236}">
                <a16:creationId xmlns:a16="http://schemas.microsoft.com/office/drawing/2014/main" id="{5F90D8FC-CDED-9044-D80C-6341ED4E146F}"/>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6459F7B8-D0B7-C9BE-9195-1E9093AE03B1}"/>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Number Placeholder 6">
            <a:extLst>
              <a:ext uri="{FF2B5EF4-FFF2-40B4-BE49-F238E27FC236}">
                <a16:creationId xmlns:a16="http://schemas.microsoft.com/office/drawing/2014/main" id="{B2C20BFB-9E77-8275-8249-0E285CD3E58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A704B52-D3D8-449B-B51E-6BFF59A0412B}"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25</a:t>
            </a:fld>
            <a:endParaRPr altLang="nl-NL">
              <a:latin typeface="Liberation Serif"/>
              <a:ea typeface="Segoe UI" panose="020B0502040204020203" pitchFamily="34" charset="0"/>
              <a:cs typeface="Tahoma" panose="020B0604030504040204" pitchFamily="34" charset="0"/>
            </a:endParaRPr>
          </a:p>
        </p:txBody>
      </p:sp>
      <p:sp>
        <p:nvSpPr>
          <p:cNvPr id="54275" name="Slide Image Placeholder 1">
            <a:extLst>
              <a:ext uri="{FF2B5EF4-FFF2-40B4-BE49-F238E27FC236}">
                <a16:creationId xmlns:a16="http://schemas.microsoft.com/office/drawing/2014/main" id="{2F2D39DC-80C7-BC25-B488-C21C11229ECE}"/>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F5C1582F-1C95-4506-D19F-44D97DAC2A36}"/>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6">
            <a:extLst>
              <a:ext uri="{FF2B5EF4-FFF2-40B4-BE49-F238E27FC236}">
                <a16:creationId xmlns:a16="http://schemas.microsoft.com/office/drawing/2014/main" id="{5B4FA95E-CC32-1F14-0498-968DA40A72D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56B3DEE-BD91-4E8A-B50D-A72523FE3772}"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26</a:t>
            </a:fld>
            <a:endParaRPr altLang="nl-NL">
              <a:latin typeface="Liberation Serif"/>
              <a:ea typeface="Segoe UI" panose="020B0502040204020203" pitchFamily="34" charset="0"/>
              <a:cs typeface="Tahoma" panose="020B0604030504040204" pitchFamily="34" charset="0"/>
            </a:endParaRPr>
          </a:p>
        </p:txBody>
      </p:sp>
      <p:sp>
        <p:nvSpPr>
          <p:cNvPr id="56323" name="Slide Image Placeholder 1">
            <a:extLst>
              <a:ext uri="{FF2B5EF4-FFF2-40B4-BE49-F238E27FC236}">
                <a16:creationId xmlns:a16="http://schemas.microsoft.com/office/drawing/2014/main" id="{E4E79005-6D4E-D92D-AF56-198E59349447}"/>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DD91C0E5-9666-E155-116C-B61BAEEA7055}"/>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Number Placeholder 6">
            <a:extLst>
              <a:ext uri="{FF2B5EF4-FFF2-40B4-BE49-F238E27FC236}">
                <a16:creationId xmlns:a16="http://schemas.microsoft.com/office/drawing/2014/main" id="{850D3453-DFB9-80F0-6E61-19B2247C5BD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7C74051-EDDB-48BD-B681-01F5E11CCAD6}"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27</a:t>
            </a:fld>
            <a:endParaRPr altLang="nl-NL">
              <a:latin typeface="Liberation Serif"/>
              <a:ea typeface="Segoe UI" panose="020B0502040204020203" pitchFamily="34" charset="0"/>
              <a:cs typeface="Tahoma" panose="020B0604030504040204" pitchFamily="34" charset="0"/>
            </a:endParaRPr>
          </a:p>
        </p:txBody>
      </p:sp>
      <p:sp>
        <p:nvSpPr>
          <p:cNvPr id="58371" name="Slide Image Placeholder 1">
            <a:extLst>
              <a:ext uri="{FF2B5EF4-FFF2-40B4-BE49-F238E27FC236}">
                <a16:creationId xmlns:a16="http://schemas.microsoft.com/office/drawing/2014/main" id="{6C80500A-4AEF-44E8-71F3-3B5F45211C51}"/>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A94F3243-17FE-A50C-C405-DC8395C23767}"/>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Number Placeholder 6">
            <a:extLst>
              <a:ext uri="{FF2B5EF4-FFF2-40B4-BE49-F238E27FC236}">
                <a16:creationId xmlns:a16="http://schemas.microsoft.com/office/drawing/2014/main" id="{14DE9F2F-925D-ED3B-05B4-607F73D755F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207503C-5746-4222-851D-22311448846F}"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29</a:t>
            </a:fld>
            <a:endParaRPr altLang="nl-NL">
              <a:latin typeface="Liberation Serif"/>
              <a:ea typeface="Segoe UI" panose="020B0502040204020203" pitchFamily="34" charset="0"/>
              <a:cs typeface="Tahoma" panose="020B0604030504040204" pitchFamily="34" charset="0"/>
            </a:endParaRPr>
          </a:p>
        </p:txBody>
      </p:sp>
      <p:sp>
        <p:nvSpPr>
          <p:cNvPr id="60419" name="Slide Image Placeholder 1">
            <a:extLst>
              <a:ext uri="{FF2B5EF4-FFF2-40B4-BE49-F238E27FC236}">
                <a16:creationId xmlns:a16="http://schemas.microsoft.com/office/drawing/2014/main" id="{72425DC9-EC10-01F7-CD87-5F9C8DAB7CD3}"/>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66485D1F-30EA-E3A6-A762-6873275E67AB}"/>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Number Placeholder 6">
            <a:extLst>
              <a:ext uri="{FF2B5EF4-FFF2-40B4-BE49-F238E27FC236}">
                <a16:creationId xmlns:a16="http://schemas.microsoft.com/office/drawing/2014/main" id="{4368B90E-FC8C-62C1-FB13-B835083BC23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2A19744-AF62-4F2D-B88E-B5CF305CFBF3}"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30</a:t>
            </a:fld>
            <a:endParaRPr altLang="nl-NL">
              <a:latin typeface="Liberation Serif"/>
              <a:ea typeface="Segoe UI" panose="020B0502040204020203" pitchFamily="34" charset="0"/>
              <a:cs typeface="Tahoma" panose="020B0604030504040204" pitchFamily="34" charset="0"/>
            </a:endParaRPr>
          </a:p>
        </p:txBody>
      </p:sp>
      <p:sp>
        <p:nvSpPr>
          <p:cNvPr id="62467" name="Slide Image Placeholder 1">
            <a:extLst>
              <a:ext uri="{FF2B5EF4-FFF2-40B4-BE49-F238E27FC236}">
                <a16:creationId xmlns:a16="http://schemas.microsoft.com/office/drawing/2014/main" id="{DF30F2B4-411C-67AC-6F38-4976AAD21D82}"/>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1DF69B1D-D319-F584-5E45-C1570A7E1A1B}"/>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6">
            <a:extLst>
              <a:ext uri="{FF2B5EF4-FFF2-40B4-BE49-F238E27FC236}">
                <a16:creationId xmlns:a16="http://schemas.microsoft.com/office/drawing/2014/main" id="{ED9688BE-2650-CF17-A81B-B38B43E682C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7AD91DE3-E14C-49A2-BDF6-32085CAD29BF}"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3</a:t>
            </a:fld>
            <a:endParaRPr altLang="nl-NL">
              <a:latin typeface="Liberation Serif"/>
              <a:ea typeface="Segoe UI" panose="020B0502040204020203" pitchFamily="34" charset="0"/>
              <a:cs typeface="Tahoma" panose="020B0604030504040204" pitchFamily="34" charset="0"/>
            </a:endParaRPr>
          </a:p>
        </p:txBody>
      </p:sp>
      <p:sp>
        <p:nvSpPr>
          <p:cNvPr id="9219" name="Slide Image Placeholder 1">
            <a:extLst>
              <a:ext uri="{FF2B5EF4-FFF2-40B4-BE49-F238E27FC236}">
                <a16:creationId xmlns:a16="http://schemas.microsoft.com/office/drawing/2014/main" id="{8E706E0A-E993-E59C-CCFC-A3F9DB32B959}"/>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B6F693BC-A6FB-E9ED-A02C-6D30CF9527DC}"/>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Number Placeholder 6">
            <a:extLst>
              <a:ext uri="{FF2B5EF4-FFF2-40B4-BE49-F238E27FC236}">
                <a16:creationId xmlns:a16="http://schemas.microsoft.com/office/drawing/2014/main" id="{4E810C6D-F2ED-5316-08C6-65328366D88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6A79386-5553-4635-818B-134FD9882D4C}"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31</a:t>
            </a:fld>
            <a:endParaRPr altLang="nl-NL">
              <a:latin typeface="Liberation Serif"/>
              <a:ea typeface="Segoe UI" panose="020B0502040204020203" pitchFamily="34" charset="0"/>
              <a:cs typeface="Tahoma" panose="020B0604030504040204" pitchFamily="34" charset="0"/>
            </a:endParaRPr>
          </a:p>
        </p:txBody>
      </p:sp>
      <p:sp>
        <p:nvSpPr>
          <p:cNvPr id="64515" name="Slide Image Placeholder 1">
            <a:extLst>
              <a:ext uri="{FF2B5EF4-FFF2-40B4-BE49-F238E27FC236}">
                <a16:creationId xmlns:a16="http://schemas.microsoft.com/office/drawing/2014/main" id="{D042B596-86F0-81E7-78C7-25AF6AB44F15}"/>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3CBAE89B-A869-E515-FC13-88C48A4C8087}"/>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Number Placeholder 6">
            <a:extLst>
              <a:ext uri="{FF2B5EF4-FFF2-40B4-BE49-F238E27FC236}">
                <a16:creationId xmlns:a16="http://schemas.microsoft.com/office/drawing/2014/main" id="{03746443-804B-A7A4-F952-8F1105AB523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3A88F18-7068-4D6F-8620-BBBC063258D5}"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32</a:t>
            </a:fld>
            <a:endParaRPr altLang="nl-NL">
              <a:latin typeface="Liberation Serif"/>
              <a:ea typeface="Segoe UI" panose="020B0502040204020203" pitchFamily="34" charset="0"/>
              <a:cs typeface="Tahoma" panose="020B0604030504040204" pitchFamily="34" charset="0"/>
            </a:endParaRPr>
          </a:p>
        </p:txBody>
      </p:sp>
      <p:sp>
        <p:nvSpPr>
          <p:cNvPr id="66563" name="Slide Image Placeholder 1">
            <a:extLst>
              <a:ext uri="{FF2B5EF4-FFF2-40B4-BE49-F238E27FC236}">
                <a16:creationId xmlns:a16="http://schemas.microsoft.com/office/drawing/2014/main" id="{512DD799-C80A-4980-5A08-19153F7DF7B1}"/>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363D8BE6-8D91-822D-FE39-6908E10B0683}"/>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Number Placeholder 6">
            <a:extLst>
              <a:ext uri="{FF2B5EF4-FFF2-40B4-BE49-F238E27FC236}">
                <a16:creationId xmlns:a16="http://schemas.microsoft.com/office/drawing/2014/main" id="{06575AB8-CA37-FFC0-7340-1612775BF37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2CD2BFA-5BD9-44C8-9569-AC38F41EE31E}"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33</a:t>
            </a:fld>
            <a:endParaRPr altLang="nl-NL">
              <a:latin typeface="Liberation Serif"/>
              <a:ea typeface="Segoe UI" panose="020B0502040204020203" pitchFamily="34" charset="0"/>
              <a:cs typeface="Tahoma" panose="020B0604030504040204" pitchFamily="34" charset="0"/>
            </a:endParaRPr>
          </a:p>
        </p:txBody>
      </p:sp>
      <p:sp>
        <p:nvSpPr>
          <p:cNvPr id="68611" name="Slide Image Placeholder 1">
            <a:extLst>
              <a:ext uri="{FF2B5EF4-FFF2-40B4-BE49-F238E27FC236}">
                <a16:creationId xmlns:a16="http://schemas.microsoft.com/office/drawing/2014/main" id="{05745F13-5B15-E66D-5DFC-E7D3D644149D}"/>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84423F57-54FE-1D60-F700-EED1AA7C9359}"/>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6">
            <a:extLst>
              <a:ext uri="{FF2B5EF4-FFF2-40B4-BE49-F238E27FC236}">
                <a16:creationId xmlns:a16="http://schemas.microsoft.com/office/drawing/2014/main" id="{E77492CF-6AFE-2030-50CB-AA87AD80CE3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F890FDF-FD27-48C7-A4BC-ED203E4CBE0D}"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4</a:t>
            </a:fld>
            <a:endParaRPr altLang="nl-NL">
              <a:latin typeface="Liberation Serif"/>
              <a:ea typeface="Segoe UI" panose="020B0502040204020203" pitchFamily="34" charset="0"/>
              <a:cs typeface="Tahoma" panose="020B0604030504040204" pitchFamily="34" charset="0"/>
            </a:endParaRPr>
          </a:p>
        </p:txBody>
      </p:sp>
      <p:sp>
        <p:nvSpPr>
          <p:cNvPr id="11267" name="Slide Image Placeholder 1">
            <a:extLst>
              <a:ext uri="{FF2B5EF4-FFF2-40B4-BE49-F238E27FC236}">
                <a16:creationId xmlns:a16="http://schemas.microsoft.com/office/drawing/2014/main" id="{5115FFD6-2A10-2936-20B5-AE599BC5A335}"/>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A3949D48-D3E6-EB73-6AE0-EB4938CA2983}"/>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6">
            <a:extLst>
              <a:ext uri="{FF2B5EF4-FFF2-40B4-BE49-F238E27FC236}">
                <a16:creationId xmlns:a16="http://schemas.microsoft.com/office/drawing/2014/main" id="{1EE20A41-62F1-2073-1803-EB0D1D6EC65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F52257F5-8F48-4FA7-915B-159D48C7413A}"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5</a:t>
            </a:fld>
            <a:endParaRPr altLang="nl-NL">
              <a:latin typeface="Liberation Serif"/>
              <a:ea typeface="Segoe UI" panose="020B0502040204020203" pitchFamily="34" charset="0"/>
              <a:cs typeface="Tahoma" panose="020B0604030504040204" pitchFamily="34" charset="0"/>
            </a:endParaRPr>
          </a:p>
        </p:txBody>
      </p:sp>
      <p:sp>
        <p:nvSpPr>
          <p:cNvPr id="13315" name="Slide Image Placeholder 1">
            <a:extLst>
              <a:ext uri="{FF2B5EF4-FFF2-40B4-BE49-F238E27FC236}">
                <a16:creationId xmlns:a16="http://schemas.microsoft.com/office/drawing/2014/main" id="{62C96DA9-604F-6DB1-FACE-8691294453C9}"/>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A986A08B-2165-9C24-6D32-096F5245C0C9}"/>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6">
            <a:extLst>
              <a:ext uri="{FF2B5EF4-FFF2-40B4-BE49-F238E27FC236}">
                <a16:creationId xmlns:a16="http://schemas.microsoft.com/office/drawing/2014/main" id="{90EF40D9-6D58-41DF-1F72-9CA851F085F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EE79E731-DD3D-474F-AFE9-669883732F66}"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6</a:t>
            </a:fld>
            <a:endParaRPr altLang="nl-NL">
              <a:latin typeface="Liberation Serif"/>
              <a:ea typeface="Segoe UI" panose="020B0502040204020203" pitchFamily="34" charset="0"/>
              <a:cs typeface="Tahoma" panose="020B0604030504040204" pitchFamily="34" charset="0"/>
            </a:endParaRPr>
          </a:p>
        </p:txBody>
      </p:sp>
      <p:sp>
        <p:nvSpPr>
          <p:cNvPr id="15363" name="Slide Image Placeholder 1">
            <a:extLst>
              <a:ext uri="{FF2B5EF4-FFF2-40B4-BE49-F238E27FC236}">
                <a16:creationId xmlns:a16="http://schemas.microsoft.com/office/drawing/2014/main" id="{2C3E0387-4978-EE67-05FD-BF05E80A4700}"/>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FCFB08AF-9E7E-3A02-9F03-C048CF1129CB}"/>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6">
            <a:extLst>
              <a:ext uri="{FF2B5EF4-FFF2-40B4-BE49-F238E27FC236}">
                <a16:creationId xmlns:a16="http://schemas.microsoft.com/office/drawing/2014/main" id="{5C0BC3DD-5681-CB26-7BFB-06428473D0E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4E9019BF-06EC-49B7-B446-8E19A5FE27CF}"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7</a:t>
            </a:fld>
            <a:endParaRPr altLang="nl-NL">
              <a:latin typeface="Liberation Serif"/>
              <a:ea typeface="Segoe UI" panose="020B0502040204020203" pitchFamily="34" charset="0"/>
              <a:cs typeface="Tahoma" panose="020B0604030504040204" pitchFamily="34" charset="0"/>
            </a:endParaRPr>
          </a:p>
        </p:txBody>
      </p:sp>
      <p:sp>
        <p:nvSpPr>
          <p:cNvPr id="17411" name="Slide Image Placeholder 1">
            <a:extLst>
              <a:ext uri="{FF2B5EF4-FFF2-40B4-BE49-F238E27FC236}">
                <a16:creationId xmlns:a16="http://schemas.microsoft.com/office/drawing/2014/main" id="{0A8FBCDE-7464-3484-7204-12FC278663AD}"/>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6970CBC6-58AD-4C73-7402-1D53DEA7D637}"/>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6">
            <a:extLst>
              <a:ext uri="{FF2B5EF4-FFF2-40B4-BE49-F238E27FC236}">
                <a16:creationId xmlns:a16="http://schemas.microsoft.com/office/drawing/2014/main" id="{BA7F2A6F-5242-670D-459C-A4464E4868F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9BFAC8C-5E00-4B3E-AD85-79ACFE3CC9B7}"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8</a:t>
            </a:fld>
            <a:endParaRPr altLang="nl-NL">
              <a:latin typeface="Liberation Serif"/>
              <a:ea typeface="Segoe UI" panose="020B0502040204020203" pitchFamily="34" charset="0"/>
              <a:cs typeface="Tahoma" panose="020B0604030504040204" pitchFamily="34" charset="0"/>
            </a:endParaRPr>
          </a:p>
        </p:txBody>
      </p:sp>
      <p:sp>
        <p:nvSpPr>
          <p:cNvPr id="19459" name="Slide Image Placeholder 1">
            <a:extLst>
              <a:ext uri="{FF2B5EF4-FFF2-40B4-BE49-F238E27FC236}">
                <a16:creationId xmlns:a16="http://schemas.microsoft.com/office/drawing/2014/main" id="{7D37904D-2D69-8CA4-F47A-5A847540CA7C}"/>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DA14C091-D486-7764-5939-B5D1FFBE1A55}"/>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6">
            <a:extLst>
              <a:ext uri="{FF2B5EF4-FFF2-40B4-BE49-F238E27FC236}">
                <a16:creationId xmlns:a16="http://schemas.microsoft.com/office/drawing/2014/main" id="{97D1B5C0-CA85-3324-DA00-FF60F5B31DE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5872768-0DE9-4BBE-88EB-A183A807A7BF}" type="slidenum">
              <a:rPr altLang="nl-NL">
                <a:latin typeface="Liberation Serif"/>
                <a:ea typeface="Segoe UI" panose="020B0502040204020203" pitchFamily="34" charset="0"/>
                <a:cs typeface="Tahoma" panose="020B0604030504040204" pitchFamily="34" charset="0"/>
              </a:rPr>
              <a:pPr fontAlgn="base">
                <a:spcBef>
                  <a:spcPct val="0"/>
                </a:spcBef>
                <a:spcAft>
                  <a:spcPct val="0"/>
                </a:spcAft>
              </a:pPr>
              <a:t>9</a:t>
            </a:fld>
            <a:endParaRPr altLang="nl-NL">
              <a:latin typeface="Liberation Serif"/>
              <a:ea typeface="Segoe UI" panose="020B0502040204020203" pitchFamily="34" charset="0"/>
              <a:cs typeface="Tahoma" panose="020B0604030504040204" pitchFamily="34" charset="0"/>
            </a:endParaRPr>
          </a:p>
        </p:txBody>
      </p:sp>
      <p:sp>
        <p:nvSpPr>
          <p:cNvPr id="21507" name="Slide Image Placeholder 1">
            <a:extLst>
              <a:ext uri="{FF2B5EF4-FFF2-40B4-BE49-F238E27FC236}">
                <a16:creationId xmlns:a16="http://schemas.microsoft.com/office/drawing/2014/main" id="{6DFD21D1-7158-0B36-CDC3-84119B05334C}"/>
              </a:ext>
            </a:extLst>
          </p:cNvPr>
          <p:cNvSpPr>
            <a:spLocks noGrp="1" noRot="1" noChangeAspect="1" noTextEdit="1"/>
          </p:cNvSpPr>
          <p:nvPr>
            <p:ph type="sldImg"/>
          </p:nvPr>
        </p:nvSpPr>
        <p:spPr>
          <a:xfrm>
            <a:off x="217488" y="812800"/>
            <a:ext cx="7124700" cy="4008438"/>
          </a:xfrm>
          <a:solidFill>
            <a:srgbClr val="729FCF"/>
          </a:solidFill>
          <a:ln w="25400">
            <a:solidFill>
              <a:srgbClr val="3465A4"/>
            </a:solidFill>
            <a:miter lim="800000"/>
            <a:headEnd/>
            <a:tailEnd/>
          </a:ln>
        </p:spPr>
      </p:sp>
      <p:sp>
        <p:nvSpPr>
          <p:cNvPr id="3" name="Notes Placeholder 2">
            <a:extLst>
              <a:ext uri="{FF2B5EF4-FFF2-40B4-BE49-F238E27FC236}">
                <a16:creationId xmlns:a16="http://schemas.microsoft.com/office/drawing/2014/main" id="{B8477531-C999-3EE5-26A3-3197D271DB77}"/>
              </a:ext>
            </a:extLst>
          </p:cNvPr>
          <p:cNvSpPr txBox="1">
            <a:spLocks noGrp="1"/>
          </p:cNvSpPr>
          <p:nvPr>
            <p:ph type="body" sz="quarter" idx="1"/>
          </p:nvPr>
        </p:nvSpPr>
        <p:spPr/>
        <p:txBody>
          <a:bodyPr vert="horz"/>
          <a:lstStyle/>
          <a:p>
            <a:pPr marL="216000" indent="-216000" eaLnBrk="1" fontAlgn="auto">
              <a:spcBef>
                <a:spcPts val="0"/>
              </a:spcBef>
              <a:spcAft>
                <a:spcPts val="0"/>
              </a:spcAft>
              <a:defRPr/>
            </a:pPr>
            <a:endParaRPr>
              <a:solidFill>
                <a:sysClr val="windowText" lastClr="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60475" y="928688"/>
            <a:ext cx="7559675" cy="1973262"/>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260475" y="2978150"/>
            <a:ext cx="7559675" cy="137001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BF1F323-6B19-F802-1D29-E708E08CD07F}"/>
              </a:ext>
            </a:extLst>
          </p:cNvPr>
          <p:cNvSpPr txBox="1">
            <a:spLocks noGrp="1"/>
          </p:cNvSpPr>
          <p:nvPr>
            <p:ph type="dt" sz="half" idx="10"/>
          </p:nvPr>
        </p:nvSpPr>
        <p:spPr>
          <a:ln/>
        </p:spPr>
        <p:txBody>
          <a:bodyPr/>
          <a:lstStyle>
            <a:lvl1pPr>
              <a:defRPr/>
            </a:lvl1pPr>
          </a:lstStyle>
          <a:p>
            <a:pPr>
              <a:defRPr/>
            </a:pPr>
            <a:endParaRPr/>
          </a:p>
        </p:txBody>
      </p:sp>
      <p:sp>
        <p:nvSpPr>
          <p:cNvPr id="5" name="Footer Placeholder 4">
            <a:extLst>
              <a:ext uri="{FF2B5EF4-FFF2-40B4-BE49-F238E27FC236}">
                <a16:creationId xmlns:a16="http://schemas.microsoft.com/office/drawing/2014/main" id="{909AEFB7-D65C-4246-0E61-DA859AADD0DD}"/>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DF3E815C-7D42-133B-BA47-1F8EFD5D03C0}"/>
              </a:ext>
            </a:extLst>
          </p:cNvPr>
          <p:cNvSpPr txBox="1">
            <a:spLocks noGrp="1"/>
          </p:cNvSpPr>
          <p:nvPr>
            <p:ph type="sldNum" sz="quarter" idx="12"/>
          </p:nvPr>
        </p:nvSpPr>
        <p:spPr>
          <a:ln/>
        </p:spPr>
        <p:txBody>
          <a:bodyPr/>
          <a:lstStyle>
            <a:lvl1pPr>
              <a:defRPr/>
            </a:lvl1pPr>
          </a:lstStyle>
          <a:p>
            <a:pPr>
              <a:defRPr/>
            </a:pPr>
            <a:fld id="{9E4CD141-76C1-4E87-8956-C3B99C056824}" type="slidenum">
              <a:rPr/>
              <a:pPr>
                <a:defRPr/>
              </a:pPr>
              <a:t>‹nr.›</a:t>
            </a:fld>
            <a:endParaRPr/>
          </a:p>
        </p:txBody>
      </p:sp>
    </p:spTree>
    <p:extLst>
      <p:ext uri="{BB962C8B-B14F-4D97-AF65-F5344CB8AC3E}">
        <p14:creationId xmlns:p14="http://schemas.microsoft.com/office/powerpoint/2010/main" val="2949365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61A97A-FA2F-509C-9B87-82A3DCFEC96E}"/>
              </a:ext>
            </a:extLst>
          </p:cNvPr>
          <p:cNvSpPr txBox="1">
            <a:spLocks noGrp="1"/>
          </p:cNvSpPr>
          <p:nvPr>
            <p:ph type="dt" sz="half" idx="10"/>
          </p:nvPr>
        </p:nvSpPr>
        <p:spPr>
          <a:ln/>
        </p:spPr>
        <p:txBody>
          <a:bodyPr/>
          <a:lstStyle>
            <a:lvl1pPr>
              <a:defRPr/>
            </a:lvl1pPr>
          </a:lstStyle>
          <a:p>
            <a:pPr>
              <a:defRPr/>
            </a:pPr>
            <a:endParaRPr/>
          </a:p>
        </p:txBody>
      </p:sp>
      <p:sp>
        <p:nvSpPr>
          <p:cNvPr id="5" name="Footer Placeholder 4">
            <a:extLst>
              <a:ext uri="{FF2B5EF4-FFF2-40B4-BE49-F238E27FC236}">
                <a16:creationId xmlns:a16="http://schemas.microsoft.com/office/drawing/2014/main" id="{6335E0E6-6062-E7B3-C900-F7E968CB368A}"/>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808E5FAC-D311-B23A-822B-0D655345CDFE}"/>
              </a:ext>
            </a:extLst>
          </p:cNvPr>
          <p:cNvSpPr txBox="1">
            <a:spLocks noGrp="1"/>
          </p:cNvSpPr>
          <p:nvPr>
            <p:ph type="sldNum" sz="quarter" idx="12"/>
          </p:nvPr>
        </p:nvSpPr>
        <p:spPr>
          <a:ln/>
        </p:spPr>
        <p:txBody>
          <a:bodyPr/>
          <a:lstStyle>
            <a:lvl1pPr>
              <a:defRPr/>
            </a:lvl1pPr>
          </a:lstStyle>
          <a:p>
            <a:pPr>
              <a:defRPr/>
            </a:pPr>
            <a:fld id="{5C77673F-DAE3-4494-A2BC-320E1D8FA038}" type="slidenum">
              <a:rPr/>
              <a:pPr>
                <a:defRPr/>
              </a:pPr>
              <a:t>‹nr.›</a:t>
            </a:fld>
            <a:endParaRPr/>
          </a:p>
        </p:txBody>
      </p:sp>
    </p:spTree>
    <p:extLst>
      <p:ext uri="{BB962C8B-B14F-4D97-AF65-F5344CB8AC3E}">
        <p14:creationId xmlns:p14="http://schemas.microsoft.com/office/powerpoint/2010/main" val="1687531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8850" y="225425"/>
            <a:ext cx="2266950" cy="43894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03238" y="225425"/>
            <a:ext cx="6653212" cy="43894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6B5211-7AE0-58D6-ED16-255126A56564}"/>
              </a:ext>
            </a:extLst>
          </p:cNvPr>
          <p:cNvSpPr txBox="1">
            <a:spLocks noGrp="1"/>
          </p:cNvSpPr>
          <p:nvPr>
            <p:ph type="dt" sz="half" idx="10"/>
          </p:nvPr>
        </p:nvSpPr>
        <p:spPr>
          <a:ln/>
        </p:spPr>
        <p:txBody>
          <a:bodyPr/>
          <a:lstStyle>
            <a:lvl1pPr>
              <a:defRPr/>
            </a:lvl1pPr>
          </a:lstStyle>
          <a:p>
            <a:pPr>
              <a:defRPr/>
            </a:pPr>
            <a:endParaRPr/>
          </a:p>
        </p:txBody>
      </p:sp>
      <p:sp>
        <p:nvSpPr>
          <p:cNvPr id="5" name="Footer Placeholder 4">
            <a:extLst>
              <a:ext uri="{FF2B5EF4-FFF2-40B4-BE49-F238E27FC236}">
                <a16:creationId xmlns:a16="http://schemas.microsoft.com/office/drawing/2014/main" id="{6742EBD6-8093-9F89-379D-B30CFACA2108}"/>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74D169BF-BE45-DBDC-64A8-4931E7057644}"/>
              </a:ext>
            </a:extLst>
          </p:cNvPr>
          <p:cNvSpPr txBox="1">
            <a:spLocks noGrp="1"/>
          </p:cNvSpPr>
          <p:nvPr>
            <p:ph type="sldNum" sz="quarter" idx="12"/>
          </p:nvPr>
        </p:nvSpPr>
        <p:spPr>
          <a:ln/>
        </p:spPr>
        <p:txBody>
          <a:bodyPr/>
          <a:lstStyle>
            <a:lvl1pPr>
              <a:defRPr/>
            </a:lvl1pPr>
          </a:lstStyle>
          <a:p>
            <a:pPr>
              <a:defRPr/>
            </a:pPr>
            <a:fld id="{CDEF5527-B333-45AF-BFCB-2C9FA311DE13}" type="slidenum">
              <a:rPr/>
              <a:pPr>
                <a:defRPr/>
              </a:pPr>
              <a:t>‹nr.›</a:t>
            </a:fld>
            <a:endParaRPr/>
          </a:p>
        </p:txBody>
      </p:sp>
    </p:spTree>
    <p:extLst>
      <p:ext uri="{BB962C8B-B14F-4D97-AF65-F5344CB8AC3E}">
        <p14:creationId xmlns:p14="http://schemas.microsoft.com/office/powerpoint/2010/main" val="697102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A94541-E4F5-21EC-5E48-BF6E29FD8A3F}"/>
              </a:ext>
            </a:extLst>
          </p:cNvPr>
          <p:cNvSpPr txBox="1">
            <a:spLocks noGrp="1"/>
          </p:cNvSpPr>
          <p:nvPr>
            <p:ph type="dt" sz="half" idx="10"/>
          </p:nvPr>
        </p:nvSpPr>
        <p:spPr>
          <a:ln/>
        </p:spPr>
        <p:txBody>
          <a:bodyPr/>
          <a:lstStyle>
            <a:lvl1pPr>
              <a:defRPr/>
            </a:lvl1pPr>
          </a:lstStyle>
          <a:p>
            <a:pPr>
              <a:defRPr/>
            </a:pPr>
            <a:endParaRPr/>
          </a:p>
        </p:txBody>
      </p:sp>
      <p:sp>
        <p:nvSpPr>
          <p:cNvPr id="5" name="Footer Placeholder 4">
            <a:extLst>
              <a:ext uri="{FF2B5EF4-FFF2-40B4-BE49-F238E27FC236}">
                <a16:creationId xmlns:a16="http://schemas.microsoft.com/office/drawing/2014/main" id="{55D95733-70B4-CF0D-9242-A56E57BBEED5}"/>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E132EB5E-1E2B-5F34-9227-60613BFC1A3C}"/>
              </a:ext>
            </a:extLst>
          </p:cNvPr>
          <p:cNvSpPr txBox="1">
            <a:spLocks noGrp="1"/>
          </p:cNvSpPr>
          <p:nvPr>
            <p:ph type="sldNum" sz="quarter" idx="12"/>
          </p:nvPr>
        </p:nvSpPr>
        <p:spPr>
          <a:ln/>
        </p:spPr>
        <p:txBody>
          <a:bodyPr/>
          <a:lstStyle>
            <a:lvl1pPr>
              <a:defRPr/>
            </a:lvl1pPr>
          </a:lstStyle>
          <a:p>
            <a:pPr>
              <a:defRPr/>
            </a:pPr>
            <a:fld id="{A141D8BB-6CD9-4B23-A31A-7C867BF7FF18}" type="slidenum">
              <a:rPr/>
              <a:pPr>
                <a:defRPr/>
              </a:pPr>
              <a:t>‹nr.›</a:t>
            </a:fld>
            <a:endParaRPr/>
          </a:p>
        </p:txBody>
      </p:sp>
    </p:spTree>
    <p:extLst>
      <p:ext uri="{BB962C8B-B14F-4D97-AF65-F5344CB8AC3E}">
        <p14:creationId xmlns:p14="http://schemas.microsoft.com/office/powerpoint/2010/main" val="14642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7388" y="1414463"/>
            <a:ext cx="8694737" cy="23574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87388" y="3794125"/>
            <a:ext cx="8694737" cy="124142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10F731-BB7C-88D2-6B91-EF6882879FA3}"/>
              </a:ext>
            </a:extLst>
          </p:cNvPr>
          <p:cNvSpPr txBox="1">
            <a:spLocks noGrp="1"/>
          </p:cNvSpPr>
          <p:nvPr>
            <p:ph type="dt" sz="half" idx="10"/>
          </p:nvPr>
        </p:nvSpPr>
        <p:spPr>
          <a:ln/>
        </p:spPr>
        <p:txBody>
          <a:bodyPr/>
          <a:lstStyle>
            <a:lvl1pPr>
              <a:defRPr/>
            </a:lvl1pPr>
          </a:lstStyle>
          <a:p>
            <a:pPr>
              <a:defRPr/>
            </a:pPr>
            <a:endParaRPr/>
          </a:p>
        </p:txBody>
      </p:sp>
      <p:sp>
        <p:nvSpPr>
          <p:cNvPr id="5" name="Footer Placeholder 4">
            <a:extLst>
              <a:ext uri="{FF2B5EF4-FFF2-40B4-BE49-F238E27FC236}">
                <a16:creationId xmlns:a16="http://schemas.microsoft.com/office/drawing/2014/main" id="{A32CF48F-9FFC-3F92-9E96-86BA26E0DE84}"/>
              </a:ext>
            </a:extLst>
          </p:cNvPr>
          <p:cNvSpPr txBox="1">
            <a:spLocks noGrp="1"/>
          </p:cNvSpPr>
          <p:nvPr>
            <p:ph type="ftr" sz="quarter" idx="11"/>
          </p:nvPr>
        </p:nvSpPr>
        <p:spPr>
          <a:ln/>
        </p:spPr>
        <p:txBody>
          <a:bodyPr/>
          <a:lstStyle>
            <a:lvl1pPr>
              <a:defRPr/>
            </a:lvl1pPr>
          </a:lstStyle>
          <a:p>
            <a:pPr>
              <a:defRPr/>
            </a:pPr>
            <a:endParaRPr/>
          </a:p>
        </p:txBody>
      </p:sp>
      <p:sp>
        <p:nvSpPr>
          <p:cNvPr id="6" name="Slide Number Placeholder 5">
            <a:extLst>
              <a:ext uri="{FF2B5EF4-FFF2-40B4-BE49-F238E27FC236}">
                <a16:creationId xmlns:a16="http://schemas.microsoft.com/office/drawing/2014/main" id="{1CB49191-7AAE-B675-83FC-53625A6E0826}"/>
              </a:ext>
            </a:extLst>
          </p:cNvPr>
          <p:cNvSpPr txBox="1">
            <a:spLocks noGrp="1"/>
          </p:cNvSpPr>
          <p:nvPr>
            <p:ph type="sldNum" sz="quarter" idx="12"/>
          </p:nvPr>
        </p:nvSpPr>
        <p:spPr>
          <a:ln/>
        </p:spPr>
        <p:txBody>
          <a:bodyPr/>
          <a:lstStyle>
            <a:lvl1pPr>
              <a:defRPr/>
            </a:lvl1pPr>
          </a:lstStyle>
          <a:p>
            <a:pPr>
              <a:defRPr/>
            </a:pPr>
            <a:fld id="{CB6492F6-91CD-4327-BEC8-DF454604CB71}" type="slidenum">
              <a:rPr/>
              <a:pPr>
                <a:defRPr/>
              </a:pPr>
              <a:t>‹nr.›</a:t>
            </a:fld>
            <a:endParaRPr/>
          </a:p>
        </p:txBody>
      </p:sp>
    </p:spTree>
    <p:extLst>
      <p:ext uri="{BB962C8B-B14F-4D97-AF65-F5344CB8AC3E}">
        <p14:creationId xmlns:p14="http://schemas.microsoft.com/office/powerpoint/2010/main" val="101773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3238" y="1327150"/>
            <a:ext cx="4459287" cy="3287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14925" y="1327150"/>
            <a:ext cx="4460875" cy="3287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446823DD-5624-8553-51E1-87988D98B617}"/>
              </a:ext>
            </a:extLst>
          </p:cNvPr>
          <p:cNvSpPr txBox="1">
            <a:spLocks noGrp="1"/>
          </p:cNvSpPr>
          <p:nvPr>
            <p:ph type="dt" sz="half" idx="10"/>
          </p:nvPr>
        </p:nvSpPr>
        <p:spPr>
          <a:ln/>
        </p:spPr>
        <p:txBody>
          <a:bodyPr/>
          <a:lstStyle>
            <a:lvl1pPr>
              <a:defRPr/>
            </a:lvl1pPr>
          </a:lstStyle>
          <a:p>
            <a:pPr>
              <a:defRPr/>
            </a:pPr>
            <a:endParaRPr/>
          </a:p>
        </p:txBody>
      </p:sp>
      <p:sp>
        <p:nvSpPr>
          <p:cNvPr id="6" name="Footer Placeholder 4">
            <a:extLst>
              <a:ext uri="{FF2B5EF4-FFF2-40B4-BE49-F238E27FC236}">
                <a16:creationId xmlns:a16="http://schemas.microsoft.com/office/drawing/2014/main" id="{39F33116-5E0C-818F-24B3-5401A2C27837}"/>
              </a:ext>
            </a:extLst>
          </p:cNvPr>
          <p:cNvSpPr txBox="1">
            <a:spLocks noGrp="1"/>
          </p:cNvSpPr>
          <p:nvPr>
            <p:ph type="ftr" sz="quarter" idx="11"/>
          </p:nvPr>
        </p:nvSpPr>
        <p:spPr>
          <a:ln/>
        </p:spPr>
        <p:txBody>
          <a:bodyPr/>
          <a:lstStyle>
            <a:lvl1pPr>
              <a:defRPr/>
            </a:lvl1pPr>
          </a:lstStyle>
          <a:p>
            <a:pPr>
              <a:defRPr/>
            </a:pPr>
            <a:endParaRPr/>
          </a:p>
        </p:txBody>
      </p:sp>
      <p:sp>
        <p:nvSpPr>
          <p:cNvPr id="7" name="Slide Number Placeholder 5">
            <a:extLst>
              <a:ext uri="{FF2B5EF4-FFF2-40B4-BE49-F238E27FC236}">
                <a16:creationId xmlns:a16="http://schemas.microsoft.com/office/drawing/2014/main" id="{CB3C5BCD-60A3-B44B-24D2-9E3B307DB651}"/>
              </a:ext>
            </a:extLst>
          </p:cNvPr>
          <p:cNvSpPr txBox="1">
            <a:spLocks noGrp="1"/>
          </p:cNvSpPr>
          <p:nvPr>
            <p:ph type="sldNum" sz="quarter" idx="12"/>
          </p:nvPr>
        </p:nvSpPr>
        <p:spPr>
          <a:ln/>
        </p:spPr>
        <p:txBody>
          <a:bodyPr/>
          <a:lstStyle>
            <a:lvl1pPr>
              <a:defRPr/>
            </a:lvl1pPr>
          </a:lstStyle>
          <a:p>
            <a:pPr>
              <a:defRPr/>
            </a:pPr>
            <a:fld id="{43BF2D61-5704-424E-8BF5-B5BFBFF44E9E}" type="slidenum">
              <a:rPr/>
              <a:pPr>
                <a:defRPr/>
              </a:pPr>
              <a:t>‹nr.›</a:t>
            </a:fld>
            <a:endParaRPr/>
          </a:p>
        </p:txBody>
      </p:sp>
    </p:spTree>
    <p:extLst>
      <p:ext uri="{BB962C8B-B14F-4D97-AF65-F5344CB8AC3E}">
        <p14:creationId xmlns:p14="http://schemas.microsoft.com/office/powerpoint/2010/main" val="172275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3738" y="301625"/>
            <a:ext cx="8694737" cy="1096963"/>
          </a:xfrm>
        </p:spPr>
        <p:txBody>
          <a:bodyPr/>
          <a:lstStyle/>
          <a:p>
            <a:r>
              <a:rPr lang="en-US"/>
              <a:t>Click to edit Master title style</a:t>
            </a:r>
          </a:p>
        </p:txBody>
      </p:sp>
      <p:sp>
        <p:nvSpPr>
          <p:cNvPr id="3" name="Text Placeholder 2"/>
          <p:cNvSpPr>
            <a:spLocks noGrp="1"/>
          </p:cNvSpPr>
          <p:nvPr>
            <p:ph type="body" idx="1"/>
          </p:nvPr>
        </p:nvSpPr>
        <p:spPr>
          <a:xfrm>
            <a:off x="693738" y="1390650"/>
            <a:ext cx="4265612" cy="681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93738" y="2071688"/>
            <a:ext cx="4265612" cy="30464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03813" y="1390650"/>
            <a:ext cx="4284662" cy="681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03813" y="2071688"/>
            <a:ext cx="4284662" cy="30464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24C3DDF-C98B-F9A5-4F46-F27A0FE35FD7}"/>
              </a:ext>
            </a:extLst>
          </p:cNvPr>
          <p:cNvSpPr txBox="1">
            <a:spLocks noGrp="1"/>
          </p:cNvSpPr>
          <p:nvPr>
            <p:ph type="dt" sz="half" idx="10"/>
          </p:nvPr>
        </p:nvSpPr>
        <p:spPr>
          <a:ln/>
        </p:spPr>
        <p:txBody>
          <a:bodyPr/>
          <a:lstStyle>
            <a:lvl1pPr>
              <a:defRPr/>
            </a:lvl1pPr>
          </a:lstStyle>
          <a:p>
            <a:pPr>
              <a:defRPr/>
            </a:pPr>
            <a:endParaRPr/>
          </a:p>
        </p:txBody>
      </p:sp>
      <p:sp>
        <p:nvSpPr>
          <p:cNvPr id="8" name="Footer Placeholder 4">
            <a:extLst>
              <a:ext uri="{FF2B5EF4-FFF2-40B4-BE49-F238E27FC236}">
                <a16:creationId xmlns:a16="http://schemas.microsoft.com/office/drawing/2014/main" id="{9939334F-596F-8834-E7BB-CAFF8E291AF3}"/>
              </a:ext>
            </a:extLst>
          </p:cNvPr>
          <p:cNvSpPr txBox="1">
            <a:spLocks noGrp="1"/>
          </p:cNvSpPr>
          <p:nvPr>
            <p:ph type="ftr" sz="quarter" idx="11"/>
          </p:nvPr>
        </p:nvSpPr>
        <p:spPr>
          <a:ln/>
        </p:spPr>
        <p:txBody>
          <a:bodyPr/>
          <a:lstStyle>
            <a:lvl1pPr>
              <a:defRPr/>
            </a:lvl1pPr>
          </a:lstStyle>
          <a:p>
            <a:pPr>
              <a:defRPr/>
            </a:pPr>
            <a:endParaRPr/>
          </a:p>
        </p:txBody>
      </p:sp>
      <p:sp>
        <p:nvSpPr>
          <p:cNvPr id="9" name="Slide Number Placeholder 5">
            <a:extLst>
              <a:ext uri="{FF2B5EF4-FFF2-40B4-BE49-F238E27FC236}">
                <a16:creationId xmlns:a16="http://schemas.microsoft.com/office/drawing/2014/main" id="{AEDA5A38-6ECA-6F2E-92AD-06F08C006CE1}"/>
              </a:ext>
            </a:extLst>
          </p:cNvPr>
          <p:cNvSpPr txBox="1">
            <a:spLocks noGrp="1"/>
          </p:cNvSpPr>
          <p:nvPr>
            <p:ph type="sldNum" sz="quarter" idx="12"/>
          </p:nvPr>
        </p:nvSpPr>
        <p:spPr>
          <a:ln/>
        </p:spPr>
        <p:txBody>
          <a:bodyPr/>
          <a:lstStyle>
            <a:lvl1pPr>
              <a:defRPr/>
            </a:lvl1pPr>
          </a:lstStyle>
          <a:p>
            <a:pPr>
              <a:defRPr/>
            </a:pPr>
            <a:fld id="{107EE8FC-8131-41F4-BA89-D0C88ECC8FEF}" type="slidenum">
              <a:rPr/>
              <a:pPr>
                <a:defRPr/>
              </a:pPr>
              <a:t>‹nr.›</a:t>
            </a:fld>
            <a:endParaRPr/>
          </a:p>
        </p:txBody>
      </p:sp>
    </p:spTree>
    <p:extLst>
      <p:ext uri="{BB962C8B-B14F-4D97-AF65-F5344CB8AC3E}">
        <p14:creationId xmlns:p14="http://schemas.microsoft.com/office/powerpoint/2010/main" val="2231086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29601495-C7E7-A533-97EF-22AAF9D99FF7}"/>
              </a:ext>
            </a:extLst>
          </p:cNvPr>
          <p:cNvSpPr txBox="1">
            <a:spLocks noGrp="1"/>
          </p:cNvSpPr>
          <p:nvPr>
            <p:ph type="dt" sz="half" idx="10"/>
          </p:nvPr>
        </p:nvSpPr>
        <p:spPr>
          <a:ln/>
        </p:spPr>
        <p:txBody>
          <a:bodyPr/>
          <a:lstStyle>
            <a:lvl1pPr>
              <a:defRPr/>
            </a:lvl1pPr>
          </a:lstStyle>
          <a:p>
            <a:pPr>
              <a:defRPr/>
            </a:pPr>
            <a:endParaRPr/>
          </a:p>
        </p:txBody>
      </p:sp>
      <p:sp>
        <p:nvSpPr>
          <p:cNvPr id="4" name="Footer Placeholder 4">
            <a:extLst>
              <a:ext uri="{FF2B5EF4-FFF2-40B4-BE49-F238E27FC236}">
                <a16:creationId xmlns:a16="http://schemas.microsoft.com/office/drawing/2014/main" id="{3300AA39-6C97-AB1A-99ED-F047C0D00D04}"/>
              </a:ext>
            </a:extLst>
          </p:cNvPr>
          <p:cNvSpPr txBox="1">
            <a:spLocks noGrp="1"/>
          </p:cNvSpPr>
          <p:nvPr>
            <p:ph type="ftr" sz="quarter" idx="11"/>
          </p:nvPr>
        </p:nvSpPr>
        <p:spPr>
          <a:ln/>
        </p:spPr>
        <p:txBody>
          <a:bodyPr/>
          <a:lstStyle>
            <a:lvl1pPr>
              <a:defRPr/>
            </a:lvl1pPr>
          </a:lstStyle>
          <a:p>
            <a:pPr>
              <a:defRPr/>
            </a:pPr>
            <a:endParaRPr/>
          </a:p>
        </p:txBody>
      </p:sp>
      <p:sp>
        <p:nvSpPr>
          <p:cNvPr id="5" name="Slide Number Placeholder 5">
            <a:extLst>
              <a:ext uri="{FF2B5EF4-FFF2-40B4-BE49-F238E27FC236}">
                <a16:creationId xmlns:a16="http://schemas.microsoft.com/office/drawing/2014/main" id="{C66261DD-B8E3-121D-40D3-0310ADD744D3}"/>
              </a:ext>
            </a:extLst>
          </p:cNvPr>
          <p:cNvSpPr txBox="1">
            <a:spLocks noGrp="1"/>
          </p:cNvSpPr>
          <p:nvPr>
            <p:ph type="sldNum" sz="quarter" idx="12"/>
          </p:nvPr>
        </p:nvSpPr>
        <p:spPr>
          <a:ln/>
        </p:spPr>
        <p:txBody>
          <a:bodyPr/>
          <a:lstStyle>
            <a:lvl1pPr>
              <a:defRPr/>
            </a:lvl1pPr>
          </a:lstStyle>
          <a:p>
            <a:pPr>
              <a:defRPr/>
            </a:pPr>
            <a:fld id="{4CF8B2A6-34EE-44E2-AB0B-84726F8CD530}" type="slidenum">
              <a:rPr/>
              <a:pPr>
                <a:defRPr/>
              </a:pPr>
              <a:t>‹nr.›</a:t>
            </a:fld>
            <a:endParaRPr/>
          </a:p>
        </p:txBody>
      </p:sp>
    </p:spTree>
    <p:extLst>
      <p:ext uri="{BB962C8B-B14F-4D97-AF65-F5344CB8AC3E}">
        <p14:creationId xmlns:p14="http://schemas.microsoft.com/office/powerpoint/2010/main" val="413478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5E4AE15-ACDE-3D04-EB35-D591CF0AA7D9}"/>
              </a:ext>
            </a:extLst>
          </p:cNvPr>
          <p:cNvSpPr txBox="1">
            <a:spLocks noGrp="1"/>
          </p:cNvSpPr>
          <p:nvPr>
            <p:ph type="dt" sz="half" idx="10"/>
          </p:nvPr>
        </p:nvSpPr>
        <p:spPr>
          <a:ln/>
        </p:spPr>
        <p:txBody>
          <a:bodyPr/>
          <a:lstStyle>
            <a:lvl1pPr>
              <a:defRPr/>
            </a:lvl1pPr>
          </a:lstStyle>
          <a:p>
            <a:pPr>
              <a:defRPr/>
            </a:pPr>
            <a:endParaRPr/>
          </a:p>
        </p:txBody>
      </p:sp>
      <p:sp>
        <p:nvSpPr>
          <p:cNvPr id="3" name="Footer Placeholder 4">
            <a:extLst>
              <a:ext uri="{FF2B5EF4-FFF2-40B4-BE49-F238E27FC236}">
                <a16:creationId xmlns:a16="http://schemas.microsoft.com/office/drawing/2014/main" id="{DEB64C04-5495-1D2F-2E8A-DA7D8DC811FF}"/>
              </a:ext>
            </a:extLst>
          </p:cNvPr>
          <p:cNvSpPr txBox="1">
            <a:spLocks noGrp="1"/>
          </p:cNvSpPr>
          <p:nvPr>
            <p:ph type="ftr" sz="quarter" idx="11"/>
          </p:nvPr>
        </p:nvSpPr>
        <p:spPr>
          <a:ln/>
        </p:spPr>
        <p:txBody>
          <a:bodyPr/>
          <a:lstStyle>
            <a:lvl1pPr>
              <a:defRPr/>
            </a:lvl1pPr>
          </a:lstStyle>
          <a:p>
            <a:pPr>
              <a:defRPr/>
            </a:pPr>
            <a:endParaRPr/>
          </a:p>
        </p:txBody>
      </p:sp>
      <p:sp>
        <p:nvSpPr>
          <p:cNvPr id="4" name="Slide Number Placeholder 5">
            <a:extLst>
              <a:ext uri="{FF2B5EF4-FFF2-40B4-BE49-F238E27FC236}">
                <a16:creationId xmlns:a16="http://schemas.microsoft.com/office/drawing/2014/main" id="{E808B658-D348-875A-6682-CBE3C517B96A}"/>
              </a:ext>
            </a:extLst>
          </p:cNvPr>
          <p:cNvSpPr txBox="1">
            <a:spLocks noGrp="1"/>
          </p:cNvSpPr>
          <p:nvPr>
            <p:ph type="sldNum" sz="quarter" idx="12"/>
          </p:nvPr>
        </p:nvSpPr>
        <p:spPr>
          <a:ln/>
        </p:spPr>
        <p:txBody>
          <a:bodyPr/>
          <a:lstStyle>
            <a:lvl1pPr>
              <a:defRPr/>
            </a:lvl1pPr>
          </a:lstStyle>
          <a:p>
            <a:pPr>
              <a:defRPr/>
            </a:pPr>
            <a:fld id="{B96BB539-42E7-46AC-9BE2-2B8A80FD980A}" type="slidenum">
              <a:rPr/>
              <a:pPr>
                <a:defRPr/>
              </a:pPr>
              <a:t>‹nr.›</a:t>
            </a:fld>
            <a:endParaRPr/>
          </a:p>
        </p:txBody>
      </p:sp>
    </p:spTree>
    <p:extLst>
      <p:ext uri="{BB962C8B-B14F-4D97-AF65-F5344CB8AC3E}">
        <p14:creationId xmlns:p14="http://schemas.microsoft.com/office/powerpoint/2010/main" val="3922085850"/>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738" y="377825"/>
            <a:ext cx="3251200" cy="1323975"/>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4286250" y="815975"/>
            <a:ext cx="5102225" cy="40306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93738" y="1701800"/>
            <a:ext cx="3251200" cy="3151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DD4B08B3-7185-FB31-80F8-7D605627CFE2}"/>
              </a:ext>
            </a:extLst>
          </p:cNvPr>
          <p:cNvSpPr txBox="1">
            <a:spLocks noGrp="1"/>
          </p:cNvSpPr>
          <p:nvPr>
            <p:ph type="dt" sz="half" idx="10"/>
          </p:nvPr>
        </p:nvSpPr>
        <p:spPr>
          <a:ln/>
        </p:spPr>
        <p:txBody>
          <a:bodyPr/>
          <a:lstStyle>
            <a:lvl1pPr>
              <a:defRPr/>
            </a:lvl1pPr>
          </a:lstStyle>
          <a:p>
            <a:pPr>
              <a:defRPr/>
            </a:pPr>
            <a:endParaRPr/>
          </a:p>
        </p:txBody>
      </p:sp>
      <p:sp>
        <p:nvSpPr>
          <p:cNvPr id="6" name="Footer Placeholder 4">
            <a:extLst>
              <a:ext uri="{FF2B5EF4-FFF2-40B4-BE49-F238E27FC236}">
                <a16:creationId xmlns:a16="http://schemas.microsoft.com/office/drawing/2014/main" id="{08F47703-BBF8-879A-DE8B-AC26AA682F7E}"/>
              </a:ext>
            </a:extLst>
          </p:cNvPr>
          <p:cNvSpPr txBox="1">
            <a:spLocks noGrp="1"/>
          </p:cNvSpPr>
          <p:nvPr>
            <p:ph type="ftr" sz="quarter" idx="11"/>
          </p:nvPr>
        </p:nvSpPr>
        <p:spPr>
          <a:ln/>
        </p:spPr>
        <p:txBody>
          <a:bodyPr/>
          <a:lstStyle>
            <a:lvl1pPr>
              <a:defRPr/>
            </a:lvl1pPr>
          </a:lstStyle>
          <a:p>
            <a:pPr>
              <a:defRPr/>
            </a:pPr>
            <a:endParaRPr/>
          </a:p>
        </p:txBody>
      </p:sp>
      <p:sp>
        <p:nvSpPr>
          <p:cNvPr id="7" name="Slide Number Placeholder 5">
            <a:extLst>
              <a:ext uri="{FF2B5EF4-FFF2-40B4-BE49-F238E27FC236}">
                <a16:creationId xmlns:a16="http://schemas.microsoft.com/office/drawing/2014/main" id="{1C896E3A-CE8E-A8CC-FDA1-A7E1E8352AAD}"/>
              </a:ext>
            </a:extLst>
          </p:cNvPr>
          <p:cNvSpPr txBox="1">
            <a:spLocks noGrp="1"/>
          </p:cNvSpPr>
          <p:nvPr>
            <p:ph type="sldNum" sz="quarter" idx="12"/>
          </p:nvPr>
        </p:nvSpPr>
        <p:spPr>
          <a:ln/>
        </p:spPr>
        <p:txBody>
          <a:bodyPr/>
          <a:lstStyle>
            <a:lvl1pPr>
              <a:defRPr/>
            </a:lvl1pPr>
          </a:lstStyle>
          <a:p>
            <a:pPr>
              <a:defRPr/>
            </a:pPr>
            <a:fld id="{B86266C3-0011-4264-9B1B-16EF7325FD12}" type="slidenum">
              <a:rPr/>
              <a:pPr>
                <a:defRPr/>
              </a:pPr>
              <a:t>‹nr.›</a:t>
            </a:fld>
            <a:endParaRPr/>
          </a:p>
        </p:txBody>
      </p:sp>
    </p:spTree>
    <p:extLst>
      <p:ext uri="{BB962C8B-B14F-4D97-AF65-F5344CB8AC3E}">
        <p14:creationId xmlns:p14="http://schemas.microsoft.com/office/powerpoint/2010/main" val="792656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738" y="377825"/>
            <a:ext cx="3251200" cy="1323975"/>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4286250" y="815975"/>
            <a:ext cx="5102225" cy="403066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693738" y="1701800"/>
            <a:ext cx="3251200" cy="3151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76F329D1-72F9-AA31-B773-717617DD85D1}"/>
              </a:ext>
            </a:extLst>
          </p:cNvPr>
          <p:cNvSpPr txBox="1">
            <a:spLocks noGrp="1"/>
          </p:cNvSpPr>
          <p:nvPr>
            <p:ph type="dt" sz="half" idx="10"/>
          </p:nvPr>
        </p:nvSpPr>
        <p:spPr>
          <a:ln/>
        </p:spPr>
        <p:txBody>
          <a:bodyPr/>
          <a:lstStyle>
            <a:lvl1pPr>
              <a:defRPr/>
            </a:lvl1pPr>
          </a:lstStyle>
          <a:p>
            <a:pPr>
              <a:defRPr/>
            </a:pPr>
            <a:endParaRPr/>
          </a:p>
        </p:txBody>
      </p:sp>
      <p:sp>
        <p:nvSpPr>
          <p:cNvPr id="6" name="Footer Placeholder 4">
            <a:extLst>
              <a:ext uri="{FF2B5EF4-FFF2-40B4-BE49-F238E27FC236}">
                <a16:creationId xmlns:a16="http://schemas.microsoft.com/office/drawing/2014/main" id="{FF85624B-6E82-B85E-7E7F-4ECDD4ABC968}"/>
              </a:ext>
            </a:extLst>
          </p:cNvPr>
          <p:cNvSpPr txBox="1">
            <a:spLocks noGrp="1"/>
          </p:cNvSpPr>
          <p:nvPr>
            <p:ph type="ftr" sz="quarter" idx="11"/>
          </p:nvPr>
        </p:nvSpPr>
        <p:spPr>
          <a:ln/>
        </p:spPr>
        <p:txBody>
          <a:bodyPr/>
          <a:lstStyle>
            <a:lvl1pPr>
              <a:defRPr/>
            </a:lvl1pPr>
          </a:lstStyle>
          <a:p>
            <a:pPr>
              <a:defRPr/>
            </a:pPr>
            <a:endParaRPr/>
          </a:p>
        </p:txBody>
      </p:sp>
      <p:sp>
        <p:nvSpPr>
          <p:cNvPr id="7" name="Slide Number Placeholder 5">
            <a:extLst>
              <a:ext uri="{FF2B5EF4-FFF2-40B4-BE49-F238E27FC236}">
                <a16:creationId xmlns:a16="http://schemas.microsoft.com/office/drawing/2014/main" id="{11AC9B10-9D3A-558A-0E05-5A555F11E4AF}"/>
              </a:ext>
            </a:extLst>
          </p:cNvPr>
          <p:cNvSpPr txBox="1">
            <a:spLocks noGrp="1"/>
          </p:cNvSpPr>
          <p:nvPr>
            <p:ph type="sldNum" sz="quarter" idx="12"/>
          </p:nvPr>
        </p:nvSpPr>
        <p:spPr>
          <a:ln/>
        </p:spPr>
        <p:txBody>
          <a:bodyPr/>
          <a:lstStyle>
            <a:lvl1pPr>
              <a:defRPr/>
            </a:lvl1pPr>
          </a:lstStyle>
          <a:p>
            <a:pPr>
              <a:defRPr/>
            </a:pPr>
            <a:fld id="{F9B893F5-6E94-418B-9738-F851C8FD4EAB}" type="slidenum">
              <a:rPr/>
              <a:pPr>
                <a:defRPr/>
              </a:pPr>
              <a:t>‹nr.›</a:t>
            </a:fld>
            <a:endParaRPr/>
          </a:p>
        </p:txBody>
      </p:sp>
    </p:spTree>
    <p:extLst>
      <p:ext uri="{BB962C8B-B14F-4D97-AF65-F5344CB8AC3E}">
        <p14:creationId xmlns:p14="http://schemas.microsoft.com/office/powerpoint/2010/main" val="15746785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485A0C-D7A4-68FF-EB64-408B299142CC}"/>
              </a:ext>
            </a:extLst>
          </p:cNvPr>
          <p:cNvSpPr txBox="1">
            <a:spLocks noGrp="1"/>
          </p:cNvSpPr>
          <p:nvPr>
            <p:ph type="title"/>
          </p:nvPr>
        </p:nvSpPr>
        <p:spPr>
          <a:xfrm>
            <a:off x="503238" y="225425"/>
            <a:ext cx="9072562" cy="947738"/>
          </a:xfrm>
          <a:prstGeom prst="rect">
            <a:avLst/>
          </a:prstGeom>
          <a:noFill/>
          <a:ln>
            <a:noFill/>
          </a:ln>
        </p:spPr>
        <p:txBody>
          <a:bodyPr lIns="0" tIns="0" rIns="0" bIns="0" anchor="ctr"/>
          <a:lstStyle/>
          <a:p>
            <a:endParaRPr lang="nl-NL"/>
          </a:p>
        </p:txBody>
      </p:sp>
      <p:sp>
        <p:nvSpPr>
          <p:cNvPr id="3" name="Text Placeholder 2">
            <a:extLst>
              <a:ext uri="{FF2B5EF4-FFF2-40B4-BE49-F238E27FC236}">
                <a16:creationId xmlns:a16="http://schemas.microsoft.com/office/drawing/2014/main" id="{897BD79D-00C3-4FD5-87B4-A095EC1298FA}"/>
              </a:ext>
            </a:extLst>
          </p:cNvPr>
          <p:cNvSpPr txBox="1">
            <a:spLocks noGrp="1"/>
          </p:cNvSpPr>
          <p:nvPr>
            <p:ph type="body" idx="1"/>
          </p:nvPr>
        </p:nvSpPr>
        <p:spPr>
          <a:xfrm>
            <a:off x="503238" y="1327150"/>
            <a:ext cx="9072562" cy="3287713"/>
          </a:xfrm>
          <a:prstGeom prst="rect">
            <a:avLst/>
          </a:prstGeom>
          <a:noFill/>
          <a:ln>
            <a:noFill/>
          </a:ln>
        </p:spPr>
        <p:txBody>
          <a:bodyPr lIns="0" tIns="0" rIns="0" bIns="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923F5E7B-96F6-6E53-7602-5E5D4A3B6CC9}"/>
              </a:ext>
            </a:extLst>
          </p:cNvPr>
          <p:cNvSpPr txBox="1">
            <a:spLocks noGrp="1"/>
          </p:cNvSpPr>
          <p:nvPr>
            <p:ph type="dt" sz="half" idx="2"/>
          </p:nvPr>
        </p:nvSpPr>
        <p:spPr>
          <a:xfrm>
            <a:off x="503238" y="5165725"/>
            <a:ext cx="2349500" cy="390525"/>
          </a:xfrm>
          <a:prstGeom prst="rect">
            <a:avLst/>
          </a:prstGeom>
          <a:noFill/>
          <a:ln>
            <a:noFill/>
          </a:ln>
        </p:spPr>
        <p:txBody>
          <a:bodyPr vert="horz" lIns="0" tIns="0" rIns="0" bIns="0" anchorCtr="0">
            <a:noAutofit/>
          </a:bodyPr>
          <a:lstStyle>
            <a:lvl1pPr lvl="0" rtl="0" eaLnBrk="1" fontAlgn="auto" hangingPunct="0">
              <a:spcBef>
                <a:spcPts val="0"/>
              </a:spcBef>
              <a:spcAft>
                <a:spcPts val="0"/>
              </a:spcAft>
              <a:buNone/>
              <a:tabLst/>
              <a:defRPr lang="nl-NL" sz="1400" kern="1200">
                <a:latin typeface="Liberation Serif" pitchFamily="18"/>
                <a:ea typeface="Segoe UI" pitchFamily="2"/>
                <a:cs typeface="Tahoma" pitchFamily="2"/>
              </a:defRPr>
            </a:lvl1pPr>
          </a:lstStyle>
          <a:p>
            <a:pPr>
              <a:defRPr/>
            </a:pPr>
            <a:endParaRPr/>
          </a:p>
        </p:txBody>
      </p:sp>
      <p:sp>
        <p:nvSpPr>
          <p:cNvPr id="5" name="Footer Placeholder 4">
            <a:extLst>
              <a:ext uri="{FF2B5EF4-FFF2-40B4-BE49-F238E27FC236}">
                <a16:creationId xmlns:a16="http://schemas.microsoft.com/office/drawing/2014/main" id="{D67587B3-8AE9-B276-E800-519FE8A3C309}"/>
              </a:ext>
            </a:extLst>
          </p:cNvPr>
          <p:cNvSpPr txBox="1">
            <a:spLocks noGrp="1"/>
          </p:cNvSpPr>
          <p:nvPr>
            <p:ph type="ftr" sz="quarter" idx="3"/>
          </p:nvPr>
        </p:nvSpPr>
        <p:spPr>
          <a:xfrm>
            <a:off x="3448050" y="5165725"/>
            <a:ext cx="3194050" cy="390525"/>
          </a:xfrm>
          <a:prstGeom prst="rect">
            <a:avLst/>
          </a:prstGeom>
          <a:noFill/>
          <a:ln>
            <a:noFill/>
          </a:ln>
        </p:spPr>
        <p:txBody>
          <a:bodyPr vert="horz" lIns="0" tIns="0" rIns="0" bIns="0" anchorCtr="0">
            <a:noAutofit/>
          </a:bodyPr>
          <a:lstStyle>
            <a:lvl1pPr lvl="0" algn="ctr" rtl="0" eaLnBrk="1" fontAlgn="auto" hangingPunct="0">
              <a:spcBef>
                <a:spcPts val="0"/>
              </a:spcBef>
              <a:spcAft>
                <a:spcPts val="0"/>
              </a:spcAft>
              <a:buNone/>
              <a:tabLst/>
              <a:defRPr lang="nl-NL" sz="1400" kern="1200">
                <a:latin typeface="Liberation Serif" pitchFamily="18"/>
                <a:ea typeface="Segoe UI" pitchFamily="2"/>
                <a:cs typeface="Tahoma" pitchFamily="2"/>
              </a:defRPr>
            </a:lvl1pPr>
          </a:lstStyle>
          <a:p>
            <a:pPr>
              <a:defRPr/>
            </a:pPr>
            <a:endParaRPr/>
          </a:p>
        </p:txBody>
      </p:sp>
      <p:sp>
        <p:nvSpPr>
          <p:cNvPr id="6" name="Slide Number Placeholder 5">
            <a:extLst>
              <a:ext uri="{FF2B5EF4-FFF2-40B4-BE49-F238E27FC236}">
                <a16:creationId xmlns:a16="http://schemas.microsoft.com/office/drawing/2014/main" id="{5C4D268C-2BF2-FDEE-170B-EE4E79C71C03}"/>
              </a:ext>
            </a:extLst>
          </p:cNvPr>
          <p:cNvSpPr txBox="1">
            <a:spLocks noGrp="1"/>
          </p:cNvSpPr>
          <p:nvPr>
            <p:ph type="sldNum" sz="quarter" idx="4"/>
          </p:nvPr>
        </p:nvSpPr>
        <p:spPr>
          <a:xfrm>
            <a:off x="7227888" y="5165725"/>
            <a:ext cx="2347912" cy="390525"/>
          </a:xfrm>
          <a:prstGeom prst="rect">
            <a:avLst/>
          </a:prstGeom>
          <a:noFill/>
          <a:ln>
            <a:noFill/>
          </a:ln>
        </p:spPr>
        <p:txBody>
          <a:bodyPr vert="horz" lIns="0" tIns="0" rIns="0" bIns="0" anchorCtr="0">
            <a:noAutofit/>
          </a:bodyPr>
          <a:lstStyle>
            <a:lvl1pPr lvl="0" algn="r" rtl="0" eaLnBrk="1" fontAlgn="auto" hangingPunct="0">
              <a:spcBef>
                <a:spcPts val="0"/>
              </a:spcBef>
              <a:spcAft>
                <a:spcPts val="0"/>
              </a:spcAft>
              <a:buNone/>
              <a:tabLst/>
              <a:defRPr lang="nl-NL" sz="1400" kern="1200" smtClean="0">
                <a:latin typeface="Liberation Serif" pitchFamily="18"/>
                <a:ea typeface="Segoe UI" pitchFamily="2"/>
                <a:cs typeface="Tahoma" pitchFamily="2"/>
              </a:defRPr>
            </a:lvl1pPr>
          </a:lstStyle>
          <a:p>
            <a:pPr>
              <a:defRPr/>
            </a:pPr>
            <a:fld id="{B9E66F04-E4EA-4F7F-AA57-0D611D4E40F1}" type="slidenum">
              <a:rPr/>
              <a:pPr>
                <a:defRPr/>
              </a:pPr>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txStyles>
    <p:titleStyle>
      <a:lvl1pPr algn="ctr" rtl="0" eaLnBrk="0" fontAlgn="base" hangingPunct="0">
        <a:spcBef>
          <a:spcPct val="0"/>
        </a:spcBef>
        <a:spcAft>
          <a:spcPct val="0"/>
        </a:spcAft>
        <a:defRPr lang="nl-NL" sz="4400" kern="1200">
          <a:solidFill>
            <a:schemeClr val="tx2"/>
          </a:solidFill>
          <a:highlight>
            <a:scrgbClr r="0" g="0" b="0">
              <a:alpha val="0"/>
            </a:scrgbClr>
          </a:highlight>
          <a:latin typeface="Liberation Sans" pitchFamily="18"/>
          <a:ea typeface="Microsoft YaHei" pitchFamily="2"/>
        </a:defRPr>
      </a:lvl1pPr>
      <a:lvl2pPr algn="ctr" rtl="0" eaLnBrk="0" fontAlgn="base" hangingPunct="0">
        <a:spcBef>
          <a:spcPct val="0"/>
        </a:spcBef>
        <a:spcAft>
          <a:spcPct val="0"/>
        </a:spcAft>
        <a:defRPr sz="4400">
          <a:solidFill>
            <a:schemeClr val="tx2"/>
          </a:solidFill>
          <a:latin typeface="Liberation Sans"/>
          <a:ea typeface="Microsoft YaHei" panose="020B0503020204020204" pitchFamily="34" charset="-122"/>
        </a:defRPr>
      </a:lvl2pPr>
      <a:lvl3pPr algn="ctr" rtl="0" eaLnBrk="0" fontAlgn="base" hangingPunct="0">
        <a:spcBef>
          <a:spcPct val="0"/>
        </a:spcBef>
        <a:spcAft>
          <a:spcPct val="0"/>
        </a:spcAft>
        <a:defRPr sz="4400">
          <a:solidFill>
            <a:schemeClr val="tx2"/>
          </a:solidFill>
          <a:latin typeface="Liberation Sans"/>
          <a:ea typeface="Microsoft YaHei" panose="020B0503020204020204" pitchFamily="34" charset="-122"/>
        </a:defRPr>
      </a:lvl3pPr>
      <a:lvl4pPr algn="ctr" rtl="0" eaLnBrk="0" fontAlgn="base" hangingPunct="0">
        <a:spcBef>
          <a:spcPct val="0"/>
        </a:spcBef>
        <a:spcAft>
          <a:spcPct val="0"/>
        </a:spcAft>
        <a:defRPr sz="4400">
          <a:solidFill>
            <a:schemeClr val="tx2"/>
          </a:solidFill>
          <a:latin typeface="Liberation Sans"/>
          <a:ea typeface="Microsoft YaHei" panose="020B0503020204020204" pitchFamily="34" charset="-122"/>
        </a:defRPr>
      </a:lvl4pPr>
      <a:lvl5pPr algn="ctr" rtl="0" eaLnBrk="0" fontAlgn="base" hangingPunct="0">
        <a:spcBef>
          <a:spcPct val="0"/>
        </a:spcBef>
        <a:spcAft>
          <a:spcPct val="0"/>
        </a:spcAft>
        <a:defRPr sz="4400">
          <a:solidFill>
            <a:schemeClr val="tx2"/>
          </a:solidFill>
          <a:latin typeface="Liberation Sans"/>
          <a:ea typeface="Microsoft YaHei" panose="020B0503020204020204" pitchFamily="34" charset="-122"/>
        </a:defRPr>
      </a:lvl5pPr>
      <a:lvl6pPr marL="457200" algn="ctr" rtl="0" eaLnBrk="0" fontAlgn="base" hangingPunct="0">
        <a:spcBef>
          <a:spcPct val="0"/>
        </a:spcBef>
        <a:spcAft>
          <a:spcPct val="0"/>
        </a:spcAft>
        <a:defRPr sz="4400">
          <a:solidFill>
            <a:schemeClr val="tx2"/>
          </a:solidFill>
          <a:latin typeface="Liberation Sans"/>
          <a:ea typeface="Microsoft YaHei" panose="020B0503020204020204" pitchFamily="34" charset="-122"/>
        </a:defRPr>
      </a:lvl6pPr>
      <a:lvl7pPr marL="914400" algn="ctr" rtl="0" eaLnBrk="0" fontAlgn="base" hangingPunct="0">
        <a:spcBef>
          <a:spcPct val="0"/>
        </a:spcBef>
        <a:spcAft>
          <a:spcPct val="0"/>
        </a:spcAft>
        <a:defRPr sz="4400">
          <a:solidFill>
            <a:schemeClr val="tx2"/>
          </a:solidFill>
          <a:latin typeface="Liberation Sans"/>
          <a:ea typeface="Microsoft YaHei" panose="020B0503020204020204" pitchFamily="34" charset="-122"/>
        </a:defRPr>
      </a:lvl7pPr>
      <a:lvl8pPr marL="1371600" algn="ctr" rtl="0" eaLnBrk="0" fontAlgn="base" hangingPunct="0">
        <a:spcBef>
          <a:spcPct val="0"/>
        </a:spcBef>
        <a:spcAft>
          <a:spcPct val="0"/>
        </a:spcAft>
        <a:defRPr sz="4400">
          <a:solidFill>
            <a:schemeClr val="tx2"/>
          </a:solidFill>
          <a:latin typeface="Liberation Sans"/>
          <a:ea typeface="Microsoft YaHei" panose="020B0503020204020204" pitchFamily="34" charset="-122"/>
        </a:defRPr>
      </a:lvl8pPr>
      <a:lvl9pPr marL="1828800" algn="ctr" rtl="0" eaLnBrk="0" fontAlgn="base" hangingPunct="0">
        <a:spcBef>
          <a:spcPct val="0"/>
        </a:spcBef>
        <a:spcAft>
          <a:spcPct val="0"/>
        </a:spcAft>
        <a:defRPr sz="4400">
          <a:solidFill>
            <a:schemeClr val="tx2"/>
          </a:solidFill>
          <a:latin typeface="Liberation Sans"/>
          <a:ea typeface="Microsoft YaHei" panose="020B0503020204020204" pitchFamily="34" charset="-122"/>
        </a:defRPr>
      </a:lvl9pPr>
    </p:titleStyle>
    <p:bodyStyle>
      <a:lvl1pPr algn="l" rtl="0" eaLnBrk="0" fontAlgn="base" hangingPunct="0">
        <a:spcBef>
          <a:spcPts val="1413"/>
        </a:spcBef>
        <a:spcAft>
          <a:spcPct val="0"/>
        </a:spcAft>
        <a:defRPr lang="nl-NL" sz="3200" kern="1200">
          <a:solidFill>
            <a:schemeClr val="tx1"/>
          </a:solidFill>
          <a:highlight>
            <a:scrgbClr r="0" g="0" b="0">
              <a:alpha val="0"/>
            </a:scrgbClr>
          </a:highlight>
          <a:latin typeface="Liberation Sans" pitchFamily="18"/>
          <a:ea typeface="Microsoft YaHei" pitchFamily="2"/>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icrosoft YaHei" panose="020B0503020204020204" pitchFamily="34" charset="-122"/>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icrosoft YaHei" panose="020B0503020204020204" pitchFamily="34" charset="-122"/>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icrosoft YaHei" panose="020B0503020204020204" pitchFamily="34" charset="-122"/>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icrosoft YaHei"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slideLayout" Target="../slideLayouts/slideLayout7.xml"/><Relationship Id="rId7" Type="http://schemas.openxmlformats.org/officeDocument/2006/relationships/image" Target="../media/image24.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3.png"/><Relationship Id="rId11" Type="http://schemas.openxmlformats.org/officeDocument/2006/relationships/image" Target="../media/image3.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notesSlide" Target="../notesSlides/notesSlide14.xml"/><Relationship Id="rId9"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png"/><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jpeg"/><Relationship Id="rId7" Type="http://schemas.openxmlformats.org/officeDocument/2006/relationships/image" Target="../media/image46.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2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3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3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3C8EA49A-6551-2AF3-D196-FDCD153B39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7838" y="90488"/>
            <a:ext cx="5992812" cy="566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8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page10">
    <p:spTree>
      <p:nvGrpSpPr>
        <p:cNvPr id="1" name=""/>
        <p:cNvGrpSpPr/>
        <p:nvPr/>
      </p:nvGrpSpPr>
      <p:grpSpPr>
        <a:xfrm>
          <a:off x="0" y="0"/>
          <a:ext cx="0" cy="0"/>
          <a:chOff x="0" y="0"/>
          <a:chExt cx="0" cy="0"/>
        </a:xfrm>
      </p:grpSpPr>
      <p:pic>
        <p:nvPicPr>
          <p:cNvPr id="22530" name="Picture 2">
            <a:extLst>
              <a:ext uri="{FF2B5EF4-FFF2-40B4-BE49-F238E27FC236}">
                <a16:creationId xmlns:a16="http://schemas.microsoft.com/office/drawing/2014/main" id="{03FAE40A-4034-2DDB-8374-1FF8093BE967}"/>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8197850" y="1979613"/>
            <a:ext cx="1522413"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6FD3DB1C-5497-6A1F-05A3-88874AF34C8C}"/>
              </a:ext>
            </a:extLst>
          </p:cNvPr>
          <p:cNvSpPr txBox="1"/>
          <p:nvPr/>
        </p:nvSpPr>
        <p:spPr>
          <a:xfrm>
            <a:off x="457200" y="3560763"/>
            <a:ext cx="7740650" cy="1225550"/>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3200" b="1">
                <a:latin typeface="Comic Sans MS" pitchFamily="66"/>
                <a:ea typeface="Microsoft YaHei" pitchFamily="2"/>
                <a:cs typeface="Lucida Sans" pitchFamily="2"/>
              </a:rPr>
              <a:t>Wie terug naar de bron wil,</a:t>
            </a:r>
          </a:p>
          <a:p>
            <a:pPr algn="ctr" eaLnBrk="1" fontAlgn="auto">
              <a:spcBef>
                <a:spcPts val="0"/>
              </a:spcBef>
              <a:spcAft>
                <a:spcPts val="0"/>
              </a:spcAft>
              <a:defRPr/>
            </a:pPr>
            <a:r>
              <a:rPr lang="nl-NL" sz="3200" b="1">
                <a:latin typeface="Comic Sans MS" pitchFamily="66"/>
                <a:ea typeface="Microsoft YaHei" pitchFamily="2"/>
                <a:cs typeface="Lucida Sans" pitchFamily="2"/>
              </a:rPr>
              <a:t>moet tegen de stroom in zwemmen</a:t>
            </a:r>
          </a:p>
        </p:txBody>
      </p:sp>
      <p:pic>
        <p:nvPicPr>
          <p:cNvPr id="22532" name="Picture 4">
            <a:extLst>
              <a:ext uri="{FF2B5EF4-FFF2-40B4-BE49-F238E27FC236}">
                <a16:creationId xmlns:a16="http://schemas.microsoft.com/office/drawing/2014/main" id="{F12969F6-15CF-3E8E-2A3D-DD6CADF601F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725" y="179388"/>
            <a:ext cx="3800475"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000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page11">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677F490-FB45-5014-07D1-BCB7CF209B1B}"/>
              </a:ext>
            </a:extLst>
          </p:cNvPr>
          <p:cNvSpPr txBox="1"/>
          <p:nvPr/>
        </p:nvSpPr>
        <p:spPr>
          <a:xfrm>
            <a:off x="2700338" y="360363"/>
            <a:ext cx="3600450" cy="403225"/>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200" b="1">
                <a:latin typeface="Liberation Sans" pitchFamily="18"/>
                <a:ea typeface="Microsoft YaHei" pitchFamily="2"/>
                <a:cs typeface="Lucida Sans" pitchFamily="2"/>
              </a:rPr>
              <a:t>De inspiratie...</a:t>
            </a:r>
          </a:p>
        </p:txBody>
      </p:sp>
      <p:sp>
        <p:nvSpPr>
          <p:cNvPr id="3" name="TextBox 2">
            <a:extLst>
              <a:ext uri="{FF2B5EF4-FFF2-40B4-BE49-F238E27FC236}">
                <a16:creationId xmlns:a16="http://schemas.microsoft.com/office/drawing/2014/main" id="{7FA691CB-15BC-CFFD-536B-0C81B2C6D098}"/>
              </a:ext>
            </a:extLst>
          </p:cNvPr>
          <p:cNvSpPr txBox="1"/>
          <p:nvPr/>
        </p:nvSpPr>
        <p:spPr>
          <a:xfrm>
            <a:off x="720725" y="763588"/>
            <a:ext cx="5399088" cy="601662"/>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200" b="1">
                <a:latin typeface="Liberation Sans" pitchFamily="18"/>
                <a:ea typeface="Microsoft YaHei" pitchFamily="2"/>
                <a:cs typeface="Lucida Sans" pitchFamily="2"/>
              </a:rPr>
              <a:t>Jezus</a:t>
            </a:r>
            <a:r>
              <a:rPr lang="nl-NL">
                <a:latin typeface="Liberation Sans" pitchFamily="18"/>
                <a:ea typeface="Microsoft YaHei" pitchFamily="2"/>
                <a:cs typeface="Lucida Sans" pitchFamily="2"/>
              </a:rPr>
              <a:t> in de Bergrede en elders...</a:t>
            </a:r>
          </a:p>
        </p:txBody>
      </p:sp>
      <p:sp>
        <p:nvSpPr>
          <p:cNvPr id="4" name="TextBox 3">
            <a:extLst>
              <a:ext uri="{FF2B5EF4-FFF2-40B4-BE49-F238E27FC236}">
                <a16:creationId xmlns:a16="http://schemas.microsoft.com/office/drawing/2014/main" id="{96C4A339-3BAC-08CC-043B-6766C78485A5}"/>
              </a:ext>
            </a:extLst>
          </p:cNvPr>
          <p:cNvSpPr txBox="1"/>
          <p:nvPr/>
        </p:nvSpPr>
        <p:spPr>
          <a:xfrm>
            <a:off x="1260475" y="1116013"/>
            <a:ext cx="8278813" cy="4183062"/>
          </a:xfrm>
          <a:prstGeom prst="rect">
            <a:avLst/>
          </a:prstGeom>
          <a:noFill/>
          <a:ln>
            <a:noFill/>
          </a:ln>
        </p:spPr>
        <p:txBody>
          <a:bodyPr lIns="90000" tIns="45000" rIns="90000" bIns="45000" compatLnSpc="0">
            <a:spAutoFit/>
          </a:bodyPr>
          <a:lstStyle/>
          <a:p>
            <a:pPr eaLnBrk="1" fontAlgn="auto">
              <a:spcBef>
                <a:spcPts val="0"/>
              </a:spcBef>
              <a:spcAft>
                <a:spcPts val="0"/>
              </a:spcAft>
              <a:defRPr/>
            </a:pPr>
            <a:endParaRPr lang="nl-NL" i="1">
              <a:latin typeface="Liberation Sans" pitchFamily="18"/>
              <a:ea typeface="Microsoft YaHei" pitchFamily="2"/>
              <a:cs typeface="Lucida Sans" pitchFamily="2"/>
            </a:endParaRPr>
          </a:p>
          <a:p>
            <a:pPr eaLnBrk="1" fontAlgn="auto">
              <a:spcBef>
                <a:spcPts val="0"/>
              </a:spcBef>
              <a:spcAft>
                <a:spcPts val="0"/>
              </a:spcAft>
              <a:defRPr/>
            </a:pPr>
            <a:r>
              <a:rPr lang="nl-NL" sz="2200" i="1">
                <a:latin typeface="Liberation Sans" pitchFamily="18"/>
                <a:ea typeface="Microsoft YaHei" pitchFamily="2"/>
                <a:cs typeface="Lucida Sans" pitchFamily="2"/>
              </a:rPr>
              <a:t>“Zalig de vredestichters”</a:t>
            </a:r>
          </a:p>
          <a:p>
            <a:pPr eaLnBrk="1" fontAlgn="auto">
              <a:spcBef>
                <a:spcPts val="0"/>
              </a:spcBef>
              <a:spcAft>
                <a:spcPts val="0"/>
              </a:spcAft>
              <a:defRPr/>
            </a:pPr>
            <a:endParaRPr lang="nl-NL" i="1">
              <a:latin typeface="Liberation Sans" pitchFamily="18"/>
              <a:ea typeface="Microsoft YaHei" pitchFamily="2"/>
              <a:cs typeface="Lucida Sans" pitchFamily="2"/>
            </a:endParaRPr>
          </a:p>
          <a:p>
            <a:pPr eaLnBrk="1" fontAlgn="auto">
              <a:spcBef>
                <a:spcPts val="0"/>
              </a:spcBef>
              <a:spcAft>
                <a:spcPts val="0"/>
              </a:spcAft>
              <a:defRPr/>
            </a:pPr>
            <a:r>
              <a:rPr lang="nl-NL" sz="2200" i="1">
                <a:latin typeface="Liberation Sans" pitchFamily="18"/>
                <a:ea typeface="Microsoft YaHei" pitchFamily="2"/>
                <a:cs typeface="Lucida Sans" pitchFamily="2"/>
              </a:rPr>
              <a:t>“Heb je vijanden lief”</a:t>
            </a:r>
          </a:p>
          <a:p>
            <a:pPr eaLnBrk="1" fontAlgn="auto">
              <a:spcBef>
                <a:spcPts val="0"/>
              </a:spcBef>
              <a:spcAft>
                <a:spcPts val="0"/>
              </a:spcAft>
              <a:defRPr/>
            </a:pPr>
            <a:endParaRPr lang="nl-NL" i="1">
              <a:latin typeface="Liberation Sans" pitchFamily="18"/>
              <a:ea typeface="Microsoft YaHei" pitchFamily="2"/>
              <a:cs typeface="Lucida Sans" pitchFamily="2"/>
            </a:endParaRPr>
          </a:p>
          <a:p>
            <a:pPr eaLnBrk="1" fontAlgn="auto">
              <a:spcBef>
                <a:spcPts val="0"/>
              </a:spcBef>
              <a:spcAft>
                <a:spcPts val="0"/>
              </a:spcAft>
              <a:defRPr/>
            </a:pPr>
            <a:r>
              <a:rPr lang="nl-NL" sz="2200" i="1">
                <a:latin typeface="Liberation Sans" pitchFamily="18"/>
                <a:ea typeface="Microsoft YaHei" pitchFamily="2"/>
                <a:cs typeface="Lucida Sans" pitchFamily="2"/>
              </a:rPr>
              <a:t>“Slaat iemand je op de ene wang, keer hem de andere toe”</a:t>
            </a:r>
          </a:p>
          <a:p>
            <a:pPr eaLnBrk="1" fontAlgn="auto">
              <a:spcBef>
                <a:spcPts val="0"/>
              </a:spcBef>
              <a:spcAft>
                <a:spcPts val="0"/>
              </a:spcAft>
              <a:defRPr/>
            </a:pPr>
            <a:endParaRPr lang="nl-NL" sz="2200" i="1">
              <a:latin typeface="Liberation Sans" pitchFamily="18"/>
              <a:ea typeface="Microsoft YaHei" pitchFamily="2"/>
              <a:cs typeface="Lucida Sans" pitchFamily="2"/>
            </a:endParaRPr>
          </a:p>
          <a:p>
            <a:pPr eaLnBrk="1" fontAlgn="auto">
              <a:spcBef>
                <a:spcPts val="0"/>
              </a:spcBef>
              <a:spcAft>
                <a:spcPts val="0"/>
              </a:spcAft>
              <a:defRPr/>
            </a:pPr>
            <a:r>
              <a:rPr lang="nl-NL" sz="2200" i="1">
                <a:latin typeface="Liberation Sans" pitchFamily="18"/>
                <a:ea typeface="Microsoft YaHei" pitchFamily="2"/>
                <a:cs typeface="Lucida Sans" pitchFamily="2"/>
              </a:rPr>
              <a:t>“Alles wat jullie willen dat de mensen jullie doen, doe dat ook aan hen”</a:t>
            </a:r>
          </a:p>
          <a:p>
            <a:pPr eaLnBrk="1" fontAlgn="auto">
              <a:spcBef>
                <a:spcPts val="0"/>
              </a:spcBef>
              <a:spcAft>
                <a:spcPts val="0"/>
              </a:spcAft>
              <a:defRPr/>
            </a:pPr>
            <a:endParaRPr lang="nl-NL" i="1">
              <a:latin typeface="Liberation Sans" pitchFamily="18"/>
              <a:ea typeface="Microsoft YaHei" pitchFamily="2"/>
              <a:cs typeface="Lucida Sans" pitchFamily="2"/>
            </a:endParaRPr>
          </a:p>
          <a:p>
            <a:pPr eaLnBrk="1" fontAlgn="auto">
              <a:spcBef>
                <a:spcPts val="0"/>
              </a:spcBef>
              <a:spcAft>
                <a:spcPts val="0"/>
              </a:spcAft>
              <a:defRPr/>
            </a:pPr>
            <a:r>
              <a:rPr lang="nl-NL" sz="2200" i="1">
                <a:latin typeface="Liberation Sans" pitchFamily="18"/>
                <a:ea typeface="Microsoft YaHei" pitchFamily="2"/>
                <a:cs typeface="Lucida Sans" pitchFamily="2"/>
              </a:rPr>
              <a:t>“Wie het zwaard opneemt zal door het waard omkomen”</a:t>
            </a:r>
          </a:p>
          <a:p>
            <a:pPr eaLnBrk="1" fontAlgn="auto">
              <a:spcBef>
                <a:spcPts val="0"/>
              </a:spcBef>
              <a:spcAft>
                <a:spcPts val="0"/>
              </a:spcAft>
              <a:defRPr/>
            </a:pPr>
            <a:endParaRPr lang="nl-NL" i="1">
              <a:latin typeface="Liberation Sans" pitchFamily="18"/>
              <a:ea typeface="Microsoft YaHei" pitchFamily="2"/>
              <a:cs typeface="Lucida Sans" pitchFamily="2"/>
            </a:endParaRPr>
          </a:p>
          <a:p>
            <a:pPr eaLnBrk="1" fontAlgn="auto">
              <a:spcBef>
                <a:spcPts val="0"/>
              </a:spcBef>
              <a:spcAft>
                <a:spcPts val="0"/>
              </a:spcAft>
              <a:defRPr/>
            </a:pPr>
            <a:r>
              <a:rPr lang="nl-NL" sz="2200" i="1">
                <a:latin typeface="Liberation Sans" pitchFamily="18"/>
                <a:ea typeface="Microsoft YaHei" pitchFamily="2"/>
                <a:cs typeface="Lucida Sans" pitchFamily="2"/>
              </a:rPr>
              <a:t>“Laat u niet overwinnen door het kwade, maar overwin het kwade door het goede” (Paulus)</a:t>
            </a:r>
          </a:p>
        </p:txBody>
      </p:sp>
      <p:sp>
        <p:nvSpPr>
          <p:cNvPr id="5" name="Straight Connector 4">
            <a:extLst>
              <a:ext uri="{FF2B5EF4-FFF2-40B4-BE49-F238E27FC236}">
                <a16:creationId xmlns:a16="http://schemas.microsoft.com/office/drawing/2014/main" id="{6085BA86-4869-5179-8287-435293DC1E74}"/>
              </a:ext>
            </a:extLst>
          </p:cNvPr>
          <p:cNvSpPr/>
          <p:nvPr/>
        </p:nvSpPr>
        <p:spPr>
          <a:xfrm>
            <a:off x="863600" y="1547813"/>
            <a:ext cx="36513" cy="3600450"/>
          </a:xfrm>
          <a:prstGeom prst="line">
            <a:avLst/>
          </a:prstGeom>
          <a:noFill/>
          <a:ln w="0">
            <a:solidFill>
              <a:srgbClr val="3465A4"/>
            </a:solidFill>
            <a:prstDash val="solid"/>
          </a:ln>
        </p:spPr>
        <p:txBody>
          <a:bodyPr lIns="90000" tIns="45000" rIns="90000" bIns="45000" anchor="ctr" compatLnSpc="0"/>
          <a:lstStyle/>
          <a:p>
            <a:pPr eaLnBrk="1" fontAlgn="auto">
              <a:spcBef>
                <a:spcPts val="0"/>
              </a:spcBef>
              <a:spcAft>
                <a:spcPts val="0"/>
              </a:spcAft>
              <a:defRPr/>
            </a:pPr>
            <a:endParaRPr lang="nl-NL">
              <a:latin typeface="Liberation Sans" pitchFamily="18"/>
              <a:ea typeface="Microsoft YaHei" pitchFamily="2"/>
              <a:cs typeface="Lucida Sans" pitchFamily="2"/>
            </a:endParaRPr>
          </a:p>
        </p:txBody>
      </p:sp>
      <p:pic>
        <p:nvPicPr>
          <p:cNvPr id="24582" name="Picture 6">
            <a:extLst>
              <a:ext uri="{FF2B5EF4-FFF2-40B4-BE49-F238E27FC236}">
                <a16:creationId xmlns:a16="http://schemas.microsoft.com/office/drawing/2014/main" id="{A6B87C65-DF5A-B6F9-A8D8-C000F685B0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1725" y="71438"/>
            <a:ext cx="2160588" cy="257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2000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page12">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4BA54BD-88EF-D5CB-1E64-692692F2445A}"/>
              </a:ext>
            </a:extLst>
          </p:cNvPr>
          <p:cNvSpPr txBox="1"/>
          <p:nvPr/>
        </p:nvSpPr>
        <p:spPr>
          <a:xfrm>
            <a:off x="2160588" y="431800"/>
            <a:ext cx="3959225" cy="82867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600" b="1">
                <a:latin typeface="Liberation Sans" pitchFamily="18"/>
                <a:ea typeface="Microsoft YaHei" pitchFamily="2"/>
                <a:cs typeface="Lucida Sans" pitchFamily="2"/>
              </a:rPr>
              <a:t>De kerkgeschiedenis</a:t>
            </a:r>
          </a:p>
        </p:txBody>
      </p:sp>
      <p:sp>
        <p:nvSpPr>
          <p:cNvPr id="3" name="TextBox 2">
            <a:extLst>
              <a:ext uri="{FF2B5EF4-FFF2-40B4-BE49-F238E27FC236}">
                <a16:creationId xmlns:a16="http://schemas.microsoft.com/office/drawing/2014/main" id="{5EC76BE6-3B98-D01B-35DD-D83C7015F036}"/>
              </a:ext>
            </a:extLst>
          </p:cNvPr>
          <p:cNvSpPr txBox="1"/>
          <p:nvPr/>
        </p:nvSpPr>
        <p:spPr>
          <a:xfrm>
            <a:off x="684213" y="1111250"/>
            <a:ext cx="8315325" cy="4559300"/>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400">
                <a:latin typeface="Liberation Sans" pitchFamily="18"/>
                <a:ea typeface="Microsoft YaHei" pitchFamily="2"/>
                <a:cs typeface="Lucida Sans" pitchFamily="2"/>
              </a:rPr>
              <a:t>In</a:t>
            </a:r>
            <a:r>
              <a:rPr lang="nl-NL" sz="2400" b="1">
                <a:latin typeface="Liberation Sans" pitchFamily="18"/>
                <a:ea typeface="Microsoft YaHei" pitchFamily="2"/>
                <a:cs typeface="Lucida Sans" pitchFamily="2"/>
              </a:rPr>
              <a:t> de eerste 3 eeuwen</a:t>
            </a:r>
            <a:r>
              <a:rPr lang="nl-NL" sz="2400">
                <a:latin typeface="Liberation Sans" pitchFamily="18"/>
                <a:ea typeface="Microsoft YaHei" pitchFamily="2"/>
                <a:cs typeface="Lucida Sans" pitchFamily="2"/>
              </a:rPr>
              <a:t> (….) is de kerk pacifistisch</a:t>
            </a:r>
          </a:p>
          <a:p>
            <a:pPr eaLnBrk="1" fontAlgn="auto">
              <a:spcBef>
                <a:spcPts val="0"/>
              </a:spcBef>
              <a:spcAft>
                <a:spcPts val="0"/>
              </a:spcAft>
              <a:defRPr/>
            </a:pPr>
            <a:endParaRPr lang="nl-NL" sz="2000">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	- De Bergrede is dan de inhoud van de doopcatechese</a:t>
            </a:r>
          </a:p>
          <a:p>
            <a:pPr eaLnBrk="1" fontAlgn="auto">
              <a:spcBef>
                <a:spcPts val="0"/>
              </a:spcBef>
              <a:spcAft>
                <a:spcPts val="0"/>
              </a:spcAft>
              <a:defRPr/>
            </a:pPr>
            <a:r>
              <a:rPr lang="nl-NL" sz="2400">
                <a:latin typeface="Liberation Sans" pitchFamily="18"/>
                <a:ea typeface="Microsoft YaHei" pitchFamily="2"/>
                <a:cs typeface="Lucida Sans" pitchFamily="2"/>
              </a:rPr>
              <a:t>	- Christenen weigeren (veelal) dienst te doen</a:t>
            </a:r>
          </a:p>
          <a:p>
            <a:pPr eaLnBrk="1" fontAlgn="auto">
              <a:spcBef>
                <a:spcPts val="0"/>
              </a:spcBef>
              <a:spcAft>
                <a:spcPts val="0"/>
              </a:spcAft>
              <a:defRPr/>
            </a:pPr>
            <a:r>
              <a:rPr lang="nl-NL" sz="2400">
                <a:latin typeface="Liberation Sans" pitchFamily="18"/>
                <a:ea typeface="Microsoft YaHei" pitchFamily="2"/>
                <a:cs typeface="Lucida Sans" pitchFamily="2"/>
              </a:rPr>
              <a:t>	   in het leger van de keizer</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In de 4</a:t>
            </a:r>
            <a:r>
              <a:rPr lang="nl-NL" sz="2400" baseline="30000">
                <a:latin typeface="Liberation Sans" pitchFamily="18"/>
                <a:ea typeface="Microsoft YaHei" pitchFamily="2"/>
                <a:cs typeface="Lucida Sans" pitchFamily="2"/>
              </a:rPr>
              <a:t>e</a:t>
            </a:r>
            <a:r>
              <a:rPr lang="nl-NL" sz="2400">
                <a:latin typeface="Liberation Sans" pitchFamily="18"/>
                <a:ea typeface="Microsoft YaHei" pitchFamily="2"/>
                <a:cs typeface="Lucida Sans" pitchFamily="2"/>
              </a:rPr>
              <a:t> eeuw: de kerk wordt staatsgodsdienst.</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Met alle gevolgen van dien...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i="1">
                <a:latin typeface="Liberation Sans" pitchFamily="18"/>
                <a:ea typeface="Microsoft YaHei" pitchFamily="2"/>
                <a:cs typeface="Lucida Sans" pitchFamily="2"/>
              </a:rPr>
              <a:t>“de zondeval van het christendom”</a:t>
            </a:r>
          </a:p>
          <a:p>
            <a:pPr eaLnBrk="1" fontAlgn="auto">
              <a:spcBef>
                <a:spcPts val="0"/>
              </a:spcBef>
              <a:spcAft>
                <a:spcPts val="0"/>
              </a:spcAft>
              <a:defRPr/>
            </a:pPr>
            <a:r>
              <a:rPr lang="nl-NL" sz="2400">
                <a:latin typeface="Liberation Sans" pitchFamily="18"/>
                <a:ea typeface="Microsoft YaHei" pitchFamily="2"/>
                <a:cs typeface="Lucida Sans" pitchFamily="2"/>
              </a:rPr>
              <a:t> aldus K&amp;V man Gerrit Jan Heering</a:t>
            </a:r>
          </a:p>
        </p:txBody>
      </p:sp>
      <p:pic>
        <p:nvPicPr>
          <p:cNvPr id="26628" name="Picture 4">
            <a:extLst>
              <a:ext uri="{FF2B5EF4-FFF2-40B4-BE49-F238E27FC236}">
                <a16:creationId xmlns:a16="http://schemas.microsoft.com/office/drawing/2014/main" id="{EE02E95B-6692-EA37-16E7-124E8591186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r="5" b="6699"/>
          <a:stretch>
            <a:fillRect/>
          </a:stretch>
        </p:blipFill>
        <p:spPr bwMode="auto">
          <a:xfrm>
            <a:off x="7369175" y="3492500"/>
            <a:ext cx="2482850"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2000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name="page13">
    <p:spTree>
      <p:nvGrpSpPr>
        <p:cNvPr id="1" name=""/>
        <p:cNvGrpSpPr/>
        <p:nvPr/>
      </p:nvGrpSpPr>
      <p:grpSpPr>
        <a:xfrm>
          <a:off x="0" y="0"/>
          <a:ext cx="0" cy="0"/>
          <a:chOff x="0" y="0"/>
          <a:chExt cx="0" cy="0"/>
        </a:xfrm>
      </p:grpSpPr>
      <p:pic>
        <p:nvPicPr>
          <p:cNvPr id="28674" name="Picture 2">
            <a:extLst>
              <a:ext uri="{FF2B5EF4-FFF2-40B4-BE49-F238E27FC236}">
                <a16:creationId xmlns:a16="http://schemas.microsoft.com/office/drawing/2014/main" id="{7D9959F8-9EBC-DC42-5165-D48797BD73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1475" y="1677988"/>
            <a:ext cx="1800225" cy="2557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3">
            <a:extLst>
              <a:ext uri="{FF2B5EF4-FFF2-40B4-BE49-F238E27FC236}">
                <a16:creationId xmlns:a16="http://schemas.microsoft.com/office/drawing/2014/main" id="{79879406-EA44-1049-4858-8A7CAE2B3A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3713" y="3594100"/>
            <a:ext cx="1876425" cy="197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4">
            <a:extLst>
              <a:ext uri="{FF2B5EF4-FFF2-40B4-BE49-F238E27FC236}">
                <a16:creationId xmlns:a16="http://schemas.microsoft.com/office/drawing/2014/main" id="{B74F8133-E166-9BD9-86E8-58201EA7BF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4619" t="22105" r="12120" b="22955"/>
          <a:stretch>
            <a:fillRect/>
          </a:stretch>
        </p:blipFill>
        <p:spPr bwMode="auto">
          <a:xfrm>
            <a:off x="5400675" y="3729038"/>
            <a:ext cx="1798638"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DC825298-16E9-5173-8CB7-2AAAE457A34B}"/>
              </a:ext>
            </a:extLst>
          </p:cNvPr>
          <p:cNvSpPr txBox="1"/>
          <p:nvPr/>
        </p:nvSpPr>
        <p:spPr>
          <a:xfrm>
            <a:off x="539750" y="71438"/>
            <a:ext cx="9359900" cy="5621337"/>
          </a:xfrm>
          <a:prstGeom prst="rect">
            <a:avLst/>
          </a:prstGeom>
          <a:noFill/>
          <a:ln>
            <a:noFill/>
          </a:ln>
        </p:spPr>
        <p:txBody>
          <a:bodyPr lIns="90000" tIns="45000" rIns="90000" bIns="45000" compatLnSpc="0">
            <a:spAutoFit/>
          </a:bodyPr>
          <a:lstStyle/>
          <a:p>
            <a:pPr eaLnBrk="1" fontAlgn="auto">
              <a:spcBef>
                <a:spcPts val="0"/>
              </a:spcBef>
              <a:spcAft>
                <a:spcPts val="0"/>
              </a:spcAft>
              <a:defRPr/>
            </a:pPr>
            <a:endParaRPr lang="nl-NL" sz="2400">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De stem van de kerk van de eerste eeuwen raakt ondergesneeuwd maar wordt in de loop der eeuwen toch telkens gehoord</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Vermeldenswaard zijn: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	</a:t>
            </a:r>
            <a:r>
              <a:rPr lang="nl-NL" sz="2400" b="1">
                <a:latin typeface="Liberation Sans" pitchFamily="18"/>
                <a:ea typeface="Microsoft YaHei" pitchFamily="2"/>
                <a:cs typeface="Lucida Sans" pitchFamily="2"/>
              </a:rPr>
              <a:t>Erasmus</a:t>
            </a:r>
            <a:r>
              <a:rPr lang="nl-NL" sz="2400">
                <a:latin typeface="Liberation Sans" pitchFamily="18"/>
                <a:ea typeface="Microsoft YaHei" pitchFamily="2"/>
                <a:cs typeface="Lucida Sans" pitchFamily="2"/>
              </a:rPr>
              <a:t>, “Oorlog is zoet voor wie hem niet kent"</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	     </a:t>
            </a:r>
            <a:r>
              <a:rPr lang="nl-NL" sz="2400" b="1">
                <a:latin typeface="Liberation Sans" pitchFamily="18"/>
                <a:ea typeface="Microsoft YaHei" pitchFamily="2"/>
                <a:cs typeface="Lucida Sans" pitchFamily="2"/>
              </a:rPr>
              <a:t> de doopsgezinden</a:t>
            </a:r>
          </a:p>
          <a:p>
            <a:pPr eaLnBrk="1" fontAlgn="auto">
              <a:spcBef>
                <a:spcPts val="0"/>
              </a:spcBef>
              <a:spcAft>
                <a:spcPts val="0"/>
              </a:spcAft>
              <a:defRPr/>
            </a:pPr>
            <a:r>
              <a:rPr lang="nl-NL" sz="2400">
                <a:latin typeface="Liberation Sans" pitchFamily="18"/>
                <a:ea typeface="Microsoft YaHei" pitchFamily="2"/>
                <a:cs typeface="Lucida Sans" pitchFamily="2"/>
              </a:rPr>
              <a:t>   	na een gewelddadig begin...	</a:t>
            </a:r>
            <a:r>
              <a:rPr lang="nl-NL" sz="2400" b="1">
                <a:latin typeface="Liberation Sans" pitchFamily="18"/>
                <a:ea typeface="Microsoft YaHei" pitchFamily="2"/>
                <a:cs typeface="Lucida Sans" pitchFamily="2"/>
              </a:rPr>
              <a:t>   de Quakers</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	</a:t>
            </a:r>
          </a:p>
          <a:p>
            <a:pPr eaLnBrk="1" fontAlgn="auto">
              <a:spcBef>
                <a:spcPts val="0"/>
              </a:spcBef>
              <a:spcAft>
                <a:spcPts val="0"/>
              </a:spcAft>
              <a:defRPr/>
            </a:pPr>
            <a:r>
              <a:rPr lang="nl-NL" sz="2400">
                <a:latin typeface="Liberation Sans" pitchFamily="18"/>
                <a:ea typeface="Microsoft YaHei" pitchFamily="2"/>
                <a:cs typeface="Lucida Sans" pitchFamily="2"/>
              </a:rPr>
              <a:t>	</a:t>
            </a:r>
          </a:p>
          <a:p>
            <a:pPr eaLnBrk="1" fontAlgn="auto">
              <a:spcBef>
                <a:spcPts val="0"/>
              </a:spcBef>
              <a:spcAft>
                <a:spcPts val="0"/>
              </a:spcAft>
              <a:defRPr/>
            </a:pPr>
            <a:r>
              <a:rPr lang="nl-NL" sz="2400">
                <a:latin typeface="Liberation Sans" pitchFamily="18"/>
                <a:ea typeface="Microsoft YaHei" pitchFamily="2"/>
                <a:cs typeface="Lucida Sans" pitchFamily="2"/>
              </a:rPr>
              <a:t>	</a:t>
            </a:r>
          </a:p>
        </p:txBody>
      </p:sp>
    </p:spTree>
  </p:cSld>
  <p:clrMapOvr>
    <a:masterClrMapping/>
  </p:clrMapOvr>
  <p:transition spd="slow" advTm="2000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name="page14">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E8892F1-A79D-D4A0-3B56-318096227981}"/>
              </a:ext>
            </a:extLst>
          </p:cNvPr>
          <p:cNvSpPr txBox="1"/>
          <p:nvPr/>
        </p:nvSpPr>
        <p:spPr>
          <a:xfrm>
            <a:off x="360363" y="360363"/>
            <a:ext cx="5040312" cy="1227137"/>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600" b="1">
                <a:latin typeface="Liberation Sans" pitchFamily="18"/>
                <a:ea typeface="Microsoft YaHei" pitchFamily="2"/>
                <a:cs typeface="Lucida Sans" pitchFamily="2"/>
              </a:rPr>
              <a:t>Voorbeelden…</a:t>
            </a: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p:txBody>
      </p:sp>
      <p:pic>
        <p:nvPicPr>
          <p:cNvPr id="30723" name="Picture 3">
            <a:extLst>
              <a:ext uri="{FF2B5EF4-FFF2-40B4-BE49-F238E27FC236}">
                <a16:creationId xmlns:a16="http://schemas.microsoft.com/office/drawing/2014/main" id="{8B12FB4B-915B-CD56-2B2B-49BDB3F328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3250" y="1439863"/>
            <a:ext cx="1557338" cy="229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A1F984C8-6929-1F3E-C1E8-C5E46B371B09}"/>
              </a:ext>
            </a:extLst>
          </p:cNvPr>
          <p:cNvSpPr txBox="1"/>
          <p:nvPr/>
        </p:nvSpPr>
        <p:spPr>
          <a:xfrm>
            <a:off x="539750" y="900113"/>
            <a:ext cx="1979613" cy="346075"/>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b="1">
                <a:latin typeface="Liberation Sans" pitchFamily="18"/>
                <a:ea typeface="Microsoft YaHei" pitchFamily="2"/>
                <a:cs typeface="Lucida Sans" pitchFamily="2"/>
              </a:rPr>
              <a:t>Lev Tolstoi</a:t>
            </a:r>
          </a:p>
        </p:txBody>
      </p:sp>
      <p:sp>
        <p:nvSpPr>
          <p:cNvPr id="5" name="Freeform: Shape 4">
            <a:extLst>
              <a:ext uri="{FF2B5EF4-FFF2-40B4-BE49-F238E27FC236}">
                <a16:creationId xmlns:a16="http://schemas.microsoft.com/office/drawing/2014/main" id="{8B4C3592-A726-80C3-C78A-F230EC77E6DA}"/>
              </a:ext>
            </a:extLst>
          </p:cNvPr>
          <p:cNvSpPr/>
          <p:nvPr/>
        </p:nvSpPr>
        <p:spPr>
          <a:xfrm>
            <a:off x="1979613" y="1260475"/>
            <a:ext cx="2160587" cy="900113"/>
          </a:xfrm>
          <a:custGeom>
            <a:avLst>
              <a:gd name="f0" fmla="val -2634"/>
              <a:gd name="f1" fmla="val 31661"/>
            </a:avLst>
            <a:gdLst>
              <a:gd name="f2" fmla="val 10800000"/>
              <a:gd name="f3" fmla="val 5400000"/>
              <a:gd name="f4" fmla="val 16200000"/>
              <a:gd name="f5" fmla="val w"/>
              <a:gd name="f6" fmla="val h"/>
              <a:gd name="f7" fmla="val 0"/>
              <a:gd name="f8" fmla="val 21600"/>
              <a:gd name="f9" fmla="+- 0 0 1"/>
              <a:gd name="f10" fmla="val -2147483647"/>
              <a:gd name="f11" fmla="val 2147483647"/>
              <a:gd name="f12" fmla="val 3590"/>
              <a:gd name="f13" fmla="val 8970"/>
              <a:gd name="f14" fmla="val 12630"/>
              <a:gd name="f15" fmla="val 18010"/>
              <a:gd name="f16" fmla="*/ f5 1 21600"/>
              <a:gd name="f17" fmla="*/ f6 1 21600"/>
              <a:gd name="f18" fmla="pin -2147483647 f0 2147483647"/>
              <a:gd name="f19" fmla="pin -2147483647 f1 2147483647"/>
              <a:gd name="f20" fmla="+- 0 0 f12"/>
              <a:gd name="f21" fmla="+- 3590 0 f7"/>
              <a:gd name="f22" fmla="+- 0 0 f3"/>
              <a:gd name="f23" fmla="+- 21600 0 f15"/>
              <a:gd name="f24" fmla="+- 18010 0 f8"/>
              <a:gd name="f25" fmla="+- f18 0 10800"/>
              <a:gd name="f26" fmla="+- f19 0 10800"/>
              <a:gd name="f27" fmla="+- f19 0 21600"/>
              <a:gd name="f28" fmla="+- f18 0 21600"/>
              <a:gd name="f29" fmla="*/ f18 f16 1"/>
              <a:gd name="f30" fmla="*/ f19 f17 1"/>
              <a:gd name="f31" fmla="*/ 800 f16 1"/>
              <a:gd name="f32" fmla="*/ 20800 f16 1"/>
              <a:gd name="f33" fmla="*/ 20800 f17 1"/>
              <a:gd name="f34" fmla="*/ 800 f17 1"/>
              <a:gd name="f35" fmla="abs f20"/>
              <a:gd name="f36" fmla="abs f21"/>
              <a:gd name="f37" fmla="?: f20 f22 f3"/>
              <a:gd name="f38" fmla="?: f20 f3 f22"/>
              <a:gd name="f39" fmla="?: f20 f4 f3"/>
              <a:gd name="f40" fmla="?: f20 f3 f4"/>
              <a:gd name="f41" fmla="abs f23"/>
              <a:gd name="f42" fmla="?: f21 f22 f3"/>
              <a:gd name="f43" fmla="?: f21 f3 f22"/>
              <a:gd name="f44" fmla="?: f23 0 f2"/>
              <a:gd name="f45" fmla="?: f23 f2 0"/>
              <a:gd name="f46" fmla="abs f24"/>
              <a:gd name="f47" fmla="?: f23 f22 f3"/>
              <a:gd name="f48" fmla="?: f23 f3 f22"/>
              <a:gd name="f49" fmla="?: f23 f4 f3"/>
              <a:gd name="f50" fmla="?: f23 f3 f4"/>
              <a:gd name="f51" fmla="?: f24 f22 f3"/>
              <a:gd name="f52" fmla="?: f24 f3 f22"/>
              <a:gd name="f53" fmla="?: f20 0 f2"/>
              <a:gd name="f54" fmla="?: f20 f2 0"/>
              <a:gd name="f55" fmla="abs f25"/>
              <a:gd name="f56" fmla="abs f26"/>
              <a:gd name="f57" fmla="?: f20 f40 f39"/>
              <a:gd name="f58" fmla="?: f20 f39 f40"/>
              <a:gd name="f59" fmla="?: f21 f38 f37"/>
              <a:gd name="f60" fmla="?: f21 f45 f44"/>
              <a:gd name="f61" fmla="?: f21 f44 f45"/>
              <a:gd name="f62" fmla="?: f23 f42 f43"/>
              <a:gd name="f63" fmla="?: f23 f50 f49"/>
              <a:gd name="f64" fmla="?: f23 f49 f50"/>
              <a:gd name="f65" fmla="?: f24 f48 f47"/>
              <a:gd name="f66" fmla="?: f24 f54 f53"/>
              <a:gd name="f67" fmla="?: f24 f53 f54"/>
              <a:gd name="f68" fmla="?: f20 f51 f52"/>
              <a:gd name="f69" fmla="+- f55 0 f56"/>
              <a:gd name="f70" fmla="+- f56 0 f55"/>
              <a:gd name="f71" fmla="?: f21 f58 f57"/>
              <a:gd name="f72" fmla="?: f23 f60 f61"/>
              <a:gd name="f73" fmla="?: f24 f64 f63"/>
              <a:gd name="f74" fmla="?: f20 f66 f67"/>
              <a:gd name="f75" fmla="?: f26 f9 f69"/>
              <a:gd name="f76" fmla="?: f26 f69 f9"/>
              <a:gd name="f77" fmla="?: f25 f9 f70"/>
              <a:gd name="f78" fmla="?: f25 f70 f9"/>
              <a:gd name="f79" fmla="?: f18 f9 f75"/>
              <a:gd name="f80" fmla="?: f18 f9 f76"/>
              <a:gd name="f81" fmla="?: f27 f77 f9"/>
              <a:gd name="f82" fmla="?: f27 f78 f9"/>
              <a:gd name="f83" fmla="?: f28 f76 f9"/>
              <a:gd name="f84" fmla="?: f28 f75 f9"/>
              <a:gd name="f85" fmla="?: f19 f9 f78"/>
              <a:gd name="f86" fmla="?: f19 f9 f77"/>
              <a:gd name="f87" fmla="?: f79 f18 0"/>
              <a:gd name="f88" fmla="?: f79 f19 6280"/>
              <a:gd name="f89" fmla="?: f80 f18 0"/>
              <a:gd name="f90" fmla="?: f80 f19 15320"/>
              <a:gd name="f91" fmla="?: f81 f18 6280"/>
              <a:gd name="f92" fmla="?: f81 f19 21600"/>
              <a:gd name="f93" fmla="?: f82 f18 15320"/>
              <a:gd name="f94" fmla="?: f82 f19 21600"/>
              <a:gd name="f95" fmla="?: f83 f18 21600"/>
              <a:gd name="f96" fmla="?: f83 f19 15320"/>
              <a:gd name="f97" fmla="?: f84 f18 21600"/>
              <a:gd name="f98" fmla="?: f84 f19 6280"/>
              <a:gd name="f99" fmla="?: f85 f18 15320"/>
              <a:gd name="f100" fmla="?: f85 f19 0"/>
              <a:gd name="f101" fmla="?: f86 f18 6280"/>
              <a:gd name="f102" fmla="?: f86 f19 0"/>
            </a:gdLst>
            <a:ahLst>
              <a:ahXY gdRefX="f0" minX="f10" maxX="f11" gdRefY="f1" minY="f10" maxY="f11">
                <a:pos x="f29" y="f30"/>
              </a:ahXY>
            </a:ahLst>
            <a:cxnLst>
              <a:cxn ang="3cd4">
                <a:pos x="hc" y="t"/>
              </a:cxn>
              <a:cxn ang="0">
                <a:pos x="r" y="vc"/>
              </a:cxn>
              <a:cxn ang="cd4">
                <a:pos x="hc" y="b"/>
              </a:cxn>
              <a:cxn ang="cd2">
                <a:pos x="l" y="vc"/>
              </a:cxn>
            </a:cxnLst>
            <a:rect l="f31" t="f34" r="f32" b="f33"/>
            <a:pathLst>
              <a:path w="21600" h="21600">
                <a:moveTo>
                  <a:pt x="f12" y="f7"/>
                </a:moveTo>
                <a:arcTo wR="f35" hR="f36" stAng="f71" swAng="f59"/>
                <a:lnTo>
                  <a:pt x="f87" y="f88"/>
                </a:lnTo>
                <a:lnTo>
                  <a:pt x="f7" y="f13"/>
                </a:lnTo>
                <a:lnTo>
                  <a:pt x="f7" y="f14"/>
                </a:lnTo>
                <a:lnTo>
                  <a:pt x="f89" y="f90"/>
                </a:lnTo>
                <a:lnTo>
                  <a:pt x="f7" y="f15"/>
                </a:lnTo>
                <a:arcTo wR="f36" hR="f41" stAng="f72" swAng="f62"/>
                <a:lnTo>
                  <a:pt x="f91" y="f92"/>
                </a:lnTo>
                <a:lnTo>
                  <a:pt x="f13" y="f8"/>
                </a:lnTo>
                <a:lnTo>
                  <a:pt x="f14" y="f8"/>
                </a:lnTo>
                <a:lnTo>
                  <a:pt x="f93" y="f94"/>
                </a:lnTo>
                <a:lnTo>
                  <a:pt x="f15" y="f8"/>
                </a:lnTo>
                <a:arcTo wR="f41" hR="f46" stAng="f73" swAng="f65"/>
                <a:lnTo>
                  <a:pt x="f95" y="f96"/>
                </a:lnTo>
                <a:lnTo>
                  <a:pt x="f8" y="f14"/>
                </a:lnTo>
                <a:lnTo>
                  <a:pt x="f8" y="f13"/>
                </a:lnTo>
                <a:lnTo>
                  <a:pt x="f97" y="f98"/>
                </a:lnTo>
                <a:lnTo>
                  <a:pt x="f8" y="f12"/>
                </a:lnTo>
                <a:arcTo wR="f46" hR="f35" stAng="f74" swAng="f68"/>
                <a:lnTo>
                  <a:pt x="f99" y="f100"/>
                </a:lnTo>
                <a:lnTo>
                  <a:pt x="f14" y="f7"/>
                </a:lnTo>
                <a:lnTo>
                  <a:pt x="f13" y="f7"/>
                </a:lnTo>
                <a:lnTo>
                  <a:pt x="f101" y="f102"/>
                </a:lnTo>
                <a:close/>
              </a:path>
            </a:pathLst>
          </a:custGeom>
          <a:solidFill>
            <a:srgbClr val="FFFFFF"/>
          </a:solidFill>
          <a:ln w="0">
            <a:solidFill>
              <a:srgbClr val="3465A4"/>
            </a:solidFill>
            <a:prstDash val="solid"/>
          </a:ln>
        </p:spPr>
        <p:txBody>
          <a:bodyPr lIns="90000" tIns="45000" rIns="90000" bIns="45000" anchor="ctr" compatLnSpc="0"/>
          <a:lstStyle/>
          <a:p>
            <a:pPr algn="ctr" eaLnBrk="1" fontAlgn="auto">
              <a:spcBef>
                <a:spcPts val="0"/>
              </a:spcBef>
              <a:spcAft>
                <a:spcPts val="0"/>
              </a:spcAft>
              <a:defRPr/>
            </a:pPr>
            <a:r>
              <a:rPr lang="nl-NL" sz="1600">
                <a:latin typeface="Liberation Sans" pitchFamily="18"/>
                <a:ea typeface="Microsoft YaHei" pitchFamily="2"/>
                <a:cs typeface="Lucida Sans" pitchFamily="2"/>
              </a:rPr>
              <a:t>"Niet het geweld, maar het goede vernietigt het kwaad."</a:t>
            </a:r>
          </a:p>
        </p:txBody>
      </p:sp>
      <p:pic>
        <p:nvPicPr>
          <p:cNvPr id="30726" name="Picture 6">
            <a:extLst>
              <a:ext uri="{FF2B5EF4-FFF2-40B4-BE49-F238E27FC236}">
                <a16:creationId xmlns:a16="http://schemas.microsoft.com/office/drawing/2014/main" id="{44CA9AC5-9C8E-062A-3843-2DE6FB77C2F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9258" r="10104"/>
          <a:stretch>
            <a:fillRect/>
          </a:stretch>
        </p:blipFill>
        <p:spPr bwMode="auto">
          <a:xfrm>
            <a:off x="7519988" y="3308350"/>
            <a:ext cx="1979612" cy="157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7">
            <a:extLst>
              <a:ext uri="{FF2B5EF4-FFF2-40B4-BE49-F238E27FC236}">
                <a16:creationId xmlns:a16="http://schemas.microsoft.com/office/drawing/2014/main" id="{68510892-A63F-6462-D113-2E96C5648B0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9363" y="2268538"/>
            <a:ext cx="1719262"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Shape 7">
            <a:extLst>
              <a:ext uri="{FF2B5EF4-FFF2-40B4-BE49-F238E27FC236}">
                <a16:creationId xmlns:a16="http://schemas.microsoft.com/office/drawing/2014/main" id="{A6CBFD93-7E2B-BE1A-4DF5-2CAF47A4F7BC}"/>
              </a:ext>
            </a:extLst>
          </p:cNvPr>
          <p:cNvSpPr/>
          <p:nvPr/>
        </p:nvSpPr>
        <p:spPr>
          <a:xfrm>
            <a:off x="720725" y="4319588"/>
            <a:ext cx="1979613" cy="720725"/>
          </a:xfrm>
          <a:custGeom>
            <a:avLst>
              <a:gd name="f0" fmla="val 23300"/>
              <a:gd name="f1" fmla="val -22031"/>
            </a:avLst>
            <a:gdLst>
              <a:gd name="f2" fmla="val 10800000"/>
              <a:gd name="f3" fmla="val 5400000"/>
              <a:gd name="f4" fmla="val 16200000"/>
              <a:gd name="f5" fmla="val w"/>
              <a:gd name="f6" fmla="val h"/>
              <a:gd name="f7" fmla="val 0"/>
              <a:gd name="f8" fmla="val 21600"/>
              <a:gd name="f9" fmla="+- 0 0 1"/>
              <a:gd name="f10" fmla="val -2147483647"/>
              <a:gd name="f11" fmla="val 2147483647"/>
              <a:gd name="f12" fmla="val 3590"/>
              <a:gd name="f13" fmla="val 8970"/>
              <a:gd name="f14" fmla="val 12630"/>
              <a:gd name="f15" fmla="val 18010"/>
              <a:gd name="f16" fmla="*/ f5 1 21600"/>
              <a:gd name="f17" fmla="*/ f6 1 21600"/>
              <a:gd name="f18" fmla="pin -2147483647 f0 2147483647"/>
              <a:gd name="f19" fmla="pin -2147483647 f1 2147483647"/>
              <a:gd name="f20" fmla="+- 0 0 f12"/>
              <a:gd name="f21" fmla="+- 3590 0 f7"/>
              <a:gd name="f22" fmla="+- 0 0 f3"/>
              <a:gd name="f23" fmla="+- 21600 0 f15"/>
              <a:gd name="f24" fmla="+- 18010 0 f8"/>
              <a:gd name="f25" fmla="+- f18 0 10800"/>
              <a:gd name="f26" fmla="+- f19 0 10800"/>
              <a:gd name="f27" fmla="+- f19 0 21600"/>
              <a:gd name="f28" fmla="+- f18 0 21600"/>
              <a:gd name="f29" fmla="*/ f18 f16 1"/>
              <a:gd name="f30" fmla="*/ f19 f17 1"/>
              <a:gd name="f31" fmla="*/ 800 f16 1"/>
              <a:gd name="f32" fmla="*/ 20800 f16 1"/>
              <a:gd name="f33" fmla="*/ 20800 f17 1"/>
              <a:gd name="f34" fmla="*/ 800 f17 1"/>
              <a:gd name="f35" fmla="abs f20"/>
              <a:gd name="f36" fmla="abs f21"/>
              <a:gd name="f37" fmla="?: f20 f22 f3"/>
              <a:gd name="f38" fmla="?: f20 f3 f22"/>
              <a:gd name="f39" fmla="?: f20 f4 f3"/>
              <a:gd name="f40" fmla="?: f20 f3 f4"/>
              <a:gd name="f41" fmla="abs f23"/>
              <a:gd name="f42" fmla="?: f21 f22 f3"/>
              <a:gd name="f43" fmla="?: f21 f3 f22"/>
              <a:gd name="f44" fmla="?: f23 0 f2"/>
              <a:gd name="f45" fmla="?: f23 f2 0"/>
              <a:gd name="f46" fmla="abs f24"/>
              <a:gd name="f47" fmla="?: f23 f22 f3"/>
              <a:gd name="f48" fmla="?: f23 f3 f22"/>
              <a:gd name="f49" fmla="?: f23 f4 f3"/>
              <a:gd name="f50" fmla="?: f23 f3 f4"/>
              <a:gd name="f51" fmla="?: f24 f22 f3"/>
              <a:gd name="f52" fmla="?: f24 f3 f22"/>
              <a:gd name="f53" fmla="?: f20 0 f2"/>
              <a:gd name="f54" fmla="?: f20 f2 0"/>
              <a:gd name="f55" fmla="abs f25"/>
              <a:gd name="f56" fmla="abs f26"/>
              <a:gd name="f57" fmla="?: f20 f40 f39"/>
              <a:gd name="f58" fmla="?: f20 f39 f40"/>
              <a:gd name="f59" fmla="?: f21 f38 f37"/>
              <a:gd name="f60" fmla="?: f21 f45 f44"/>
              <a:gd name="f61" fmla="?: f21 f44 f45"/>
              <a:gd name="f62" fmla="?: f23 f42 f43"/>
              <a:gd name="f63" fmla="?: f23 f50 f49"/>
              <a:gd name="f64" fmla="?: f23 f49 f50"/>
              <a:gd name="f65" fmla="?: f24 f48 f47"/>
              <a:gd name="f66" fmla="?: f24 f54 f53"/>
              <a:gd name="f67" fmla="?: f24 f53 f54"/>
              <a:gd name="f68" fmla="?: f20 f51 f52"/>
              <a:gd name="f69" fmla="+- f55 0 f56"/>
              <a:gd name="f70" fmla="+- f56 0 f55"/>
              <a:gd name="f71" fmla="?: f21 f58 f57"/>
              <a:gd name="f72" fmla="?: f23 f60 f61"/>
              <a:gd name="f73" fmla="?: f24 f64 f63"/>
              <a:gd name="f74" fmla="?: f20 f66 f67"/>
              <a:gd name="f75" fmla="?: f26 f9 f69"/>
              <a:gd name="f76" fmla="?: f26 f69 f9"/>
              <a:gd name="f77" fmla="?: f25 f9 f70"/>
              <a:gd name="f78" fmla="?: f25 f70 f9"/>
              <a:gd name="f79" fmla="?: f18 f9 f75"/>
              <a:gd name="f80" fmla="?: f18 f9 f76"/>
              <a:gd name="f81" fmla="?: f27 f77 f9"/>
              <a:gd name="f82" fmla="?: f27 f78 f9"/>
              <a:gd name="f83" fmla="?: f28 f76 f9"/>
              <a:gd name="f84" fmla="?: f28 f75 f9"/>
              <a:gd name="f85" fmla="?: f19 f9 f78"/>
              <a:gd name="f86" fmla="?: f19 f9 f77"/>
              <a:gd name="f87" fmla="?: f79 f18 0"/>
              <a:gd name="f88" fmla="?: f79 f19 6280"/>
              <a:gd name="f89" fmla="?: f80 f18 0"/>
              <a:gd name="f90" fmla="?: f80 f19 15320"/>
              <a:gd name="f91" fmla="?: f81 f18 6280"/>
              <a:gd name="f92" fmla="?: f81 f19 21600"/>
              <a:gd name="f93" fmla="?: f82 f18 15320"/>
              <a:gd name="f94" fmla="?: f82 f19 21600"/>
              <a:gd name="f95" fmla="?: f83 f18 21600"/>
              <a:gd name="f96" fmla="?: f83 f19 15320"/>
              <a:gd name="f97" fmla="?: f84 f18 21600"/>
              <a:gd name="f98" fmla="?: f84 f19 6280"/>
              <a:gd name="f99" fmla="?: f85 f18 15320"/>
              <a:gd name="f100" fmla="?: f85 f19 0"/>
              <a:gd name="f101" fmla="?: f86 f18 6280"/>
              <a:gd name="f102" fmla="?: f86 f19 0"/>
            </a:gdLst>
            <a:ahLst>
              <a:ahXY gdRefX="f0" minX="f10" maxX="f11" gdRefY="f1" minY="f10" maxY="f11">
                <a:pos x="f29" y="f30"/>
              </a:ahXY>
            </a:ahLst>
            <a:cxnLst>
              <a:cxn ang="3cd4">
                <a:pos x="hc" y="t"/>
              </a:cxn>
              <a:cxn ang="0">
                <a:pos x="r" y="vc"/>
              </a:cxn>
              <a:cxn ang="cd4">
                <a:pos x="hc" y="b"/>
              </a:cxn>
              <a:cxn ang="cd2">
                <a:pos x="l" y="vc"/>
              </a:cxn>
            </a:cxnLst>
            <a:rect l="f31" t="f34" r="f32" b="f33"/>
            <a:pathLst>
              <a:path w="21600" h="21600">
                <a:moveTo>
                  <a:pt x="f12" y="f7"/>
                </a:moveTo>
                <a:arcTo wR="f35" hR="f36" stAng="f71" swAng="f59"/>
                <a:lnTo>
                  <a:pt x="f87" y="f88"/>
                </a:lnTo>
                <a:lnTo>
                  <a:pt x="f7" y="f13"/>
                </a:lnTo>
                <a:lnTo>
                  <a:pt x="f7" y="f14"/>
                </a:lnTo>
                <a:lnTo>
                  <a:pt x="f89" y="f90"/>
                </a:lnTo>
                <a:lnTo>
                  <a:pt x="f7" y="f15"/>
                </a:lnTo>
                <a:arcTo wR="f36" hR="f41" stAng="f72" swAng="f62"/>
                <a:lnTo>
                  <a:pt x="f91" y="f92"/>
                </a:lnTo>
                <a:lnTo>
                  <a:pt x="f13" y="f8"/>
                </a:lnTo>
                <a:lnTo>
                  <a:pt x="f14" y="f8"/>
                </a:lnTo>
                <a:lnTo>
                  <a:pt x="f93" y="f94"/>
                </a:lnTo>
                <a:lnTo>
                  <a:pt x="f15" y="f8"/>
                </a:lnTo>
                <a:arcTo wR="f41" hR="f46" stAng="f73" swAng="f65"/>
                <a:lnTo>
                  <a:pt x="f95" y="f96"/>
                </a:lnTo>
                <a:lnTo>
                  <a:pt x="f8" y="f14"/>
                </a:lnTo>
                <a:lnTo>
                  <a:pt x="f8" y="f13"/>
                </a:lnTo>
                <a:lnTo>
                  <a:pt x="f97" y="f98"/>
                </a:lnTo>
                <a:lnTo>
                  <a:pt x="f8" y="f12"/>
                </a:lnTo>
                <a:arcTo wR="f46" hR="f35" stAng="f74" swAng="f68"/>
                <a:lnTo>
                  <a:pt x="f99" y="f100"/>
                </a:lnTo>
                <a:lnTo>
                  <a:pt x="f14" y="f7"/>
                </a:lnTo>
                <a:lnTo>
                  <a:pt x="f13" y="f7"/>
                </a:lnTo>
                <a:lnTo>
                  <a:pt x="f101" y="f102"/>
                </a:lnTo>
                <a:close/>
              </a:path>
            </a:pathLst>
          </a:custGeom>
          <a:solidFill>
            <a:srgbClr val="FFFFFF"/>
          </a:solidFill>
          <a:ln w="0">
            <a:solidFill>
              <a:srgbClr val="3465A4"/>
            </a:solidFill>
            <a:prstDash val="solid"/>
          </a:ln>
        </p:spPr>
        <p:txBody>
          <a:bodyPr lIns="90000" tIns="45000" rIns="90000" bIns="45000" anchor="ctr" compatLnSpc="0"/>
          <a:lstStyle/>
          <a:p>
            <a:pPr algn="ctr" eaLnBrk="1" fontAlgn="auto">
              <a:spcBef>
                <a:spcPts val="0"/>
              </a:spcBef>
              <a:spcAft>
                <a:spcPts val="0"/>
              </a:spcAft>
              <a:defRPr/>
            </a:pPr>
            <a:r>
              <a:rPr lang="nl-NL" sz="1600">
                <a:latin typeface="Liberation Sans" pitchFamily="18"/>
                <a:ea typeface="Microsoft YaHei" pitchFamily="2"/>
                <a:cs typeface="Lucida Sans" pitchFamily="2"/>
              </a:rPr>
              <a:t>Er is geen weg naar vrede. Vrede is de weg</a:t>
            </a:r>
          </a:p>
        </p:txBody>
      </p:sp>
      <p:pic>
        <p:nvPicPr>
          <p:cNvPr id="30729" name="Picture 9">
            <a:extLst>
              <a:ext uri="{FF2B5EF4-FFF2-40B4-BE49-F238E27FC236}">
                <a16:creationId xmlns:a16="http://schemas.microsoft.com/office/drawing/2014/main" id="{A67C7341-1A4C-9345-46A2-8AD2D88BD72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11638" y="80963"/>
            <a:ext cx="1620837" cy="162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reeform: Shape 9">
            <a:extLst>
              <a:ext uri="{FF2B5EF4-FFF2-40B4-BE49-F238E27FC236}">
                <a16:creationId xmlns:a16="http://schemas.microsoft.com/office/drawing/2014/main" id="{AAFDBD62-C795-5361-9C2D-5CC5EACD6BE5}"/>
              </a:ext>
            </a:extLst>
          </p:cNvPr>
          <p:cNvSpPr/>
          <p:nvPr/>
        </p:nvSpPr>
        <p:spPr>
          <a:xfrm>
            <a:off x="5903913" y="179388"/>
            <a:ext cx="2700337" cy="1081087"/>
          </a:xfrm>
          <a:custGeom>
            <a:avLst>
              <a:gd name="f0" fmla="val -6291"/>
              <a:gd name="f1" fmla="val 16561"/>
            </a:avLst>
            <a:gdLst>
              <a:gd name="f2" fmla="val 10800000"/>
              <a:gd name="f3" fmla="val 5400000"/>
              <a:gd name="f4" fmla="val 16200000"/>
              <a:gd name="f5" fmla="val w"/>
              <a:gd name="f6" fmla="val h"/>
              <a:gd name="f7" fmla="val 0"/>
              <a:gd name="f8" fmla="val 21600"/>
              <a:gd name="f9" fmla="+- 0 0 1"/>
              <a:gd name="f10" fmla="val -2147483647"/>
              <a:gd name="f11" fmla="val 2147483647"/>
              <a:gd name="f12" fmla="val 3590"/>
              <a:gd name="f13" fmla="val 8970"/>
              <a:gd name="f14" fmla="val 12630"/>
              <a:gd name="f15" fmla="val 18010"/>
              <a:gd name="f16" fmla="*/ f5 1 21600"/>
              <a:gd name="f17" fmla="*/ f6 1 21600"/>
              <a:gd name="f18" fmla="pin -2147483647 f0 2147483647"/>
              <a:gd name="f19" fmla="pin -2147483647 f1 2147483647"/>
              <a:gd name="f20" fmla="+- 0 0 f12"/>
              <a:gd name="f21" fmla="+- 3590 0 f7"/>
              <a:gd name="f22" fmla="+- 0 0 f3"/>
              <a:gd name="f23" fmla="+- 21600 0 f15"/>
              <a:gd name="f24" fmla="+- 18010 0 f8"/>
              <a:gd name="f25" fmla="+- f18 0 10800"/>
              <a:gd name="f26" fmla="+- f19 0 10800"/>
              <a:gd name="f27" fmla="+- f19 0 21600"/>
              <a:gd name="f28" fmla="+- f18 0 21600"/>
              <a:gd name="f29" fmla="*/ f18 f16 1"/>
              <a:gd name="f30" fmla="*/ f19 f17 1"/>
              <a:gd name="f31" fmla="*/ 800 f16 1"/>
              <a:gd name="f32" fmla="*/ 20800 f16 1"/>
              <a:gd name="f33" fmla="*/ 20800 f17 1"/>
              <a:gd name="f34" fmla="*/ 800 f17 1"/>
              <a:gd name="f35" fmla="abs f20"/>
              <a:gd name="f36" fmla="abs f21"/>
              <a:gd name="f37" fmla="?: f20 f22 f3"/>
              <a:gd name="f38" fmla="?: f20 f3 f22"/>
              <a:gd name="f39" fmla="?: f20 f4 f3"/>
              <a:gd name="f40" fmla="?: f20 f3 f4"/>
              <a:gd name="f41" fmla="abs f23"/>
              <a:gd name="f42" fmla="?: f21 f22 f3"/>
              <a:gd name="f43" fmla="?: f21 f3 f22"/>
              <a:gd name="f44" fmla="?: f23 0 f2"/>
              <a:gd name="f45" fmla="?: f23 f2 0"/>
              <a:gd name="f46" fmla="abs f24"/>
              <a:gd name="f47" fmla="?: f23 f22 f3"/>
              <a:gd name="f48" fmla="?: f23 f3 f22"/>
              <a:gd name="f49" fmla="?: f23 f4 f3"/>
              <a:gd name="f50" fmla="?: f23 f3 f4"/>
              <a:gd name="f51" fmla="?: f24 f22 f3"/>
              <a:gd name="f52" fmla="?: f24 f3 f22"/>
              <a:gd name="f53" fmla="?: f20 0 f2"/>
              <a:gd name="f54" fmla="?: f20 f2 0"/>
              <a:gd name="f55" fmla="abs f25"/>
              <a:gd name="f56" fmla="abs f26"/>
              <a:gd name="f57" fmla="?: f20 f40 f39"/>
              <a:gd name="f58" fmla="?: f20 f39 f40"/>
              <a:gd name="f59" fmla="?: f21 f38 f37"/>
              <a:gd name="f60" fmla="?: f21 f45 f44"/>
              <a:gd name="f61" fmla="?: f21 f44 f45"/>
              <a:gd name="f62" fmla="?: f23 f42 f43"/>
              <a:gd name="f63" fmla="?: f23 f50 f49"/>
              <a:gd name="f64" fmla="?: f23 f49 f50"/>
              <a:gd name="f65" fmla="?: f24 f48 f47"/>
              <a:gd name="f66" fmla="?: f24 f54 f53"/>
              <a:gd name="f67" fmla="?: f24 f53 f54"/>
              <a:gd name="f68" fmla="?: f20 f51 f52"/>
              <a:gd name="f69" fmla="+- f55 0 f56"/>
              <a:gd name="f70" fmla="+- f56 0 f55"/>
              <a:gd name="f71" fmla="?: f21 f58 f57"/>
              <a:gd name="f72" fmla="?: f23 f60 f61"/>
              <a:gd name="f73" fmla="?: f24 f64 f63"/>
              <a:gd name="f74" fmla="?: f20 f66 f67"/>
              <a:gd name="f75" fmla="?: f26 f9 f69"/>
              <a:gd name="f76" fmla="?: f26 f69 f9"/>
              <a:gd name="f77" fmla="?: f25 f9 f70"/>
              <a:gd name="f78" fmla="?: f25 f70 f9"/>
              <a:gd name="f79" fmla="?: f18 f9 f75"/>
              <a:gd name="f80" fmla="?: f18 f9 f76"/>
              <a:gd name="f81" fmla="?: f27 f77 f9"/>
              <a:gd name="f82" fmla="?: f27 f78 f9"/>
              <a:gd name="f83" fmla="?: f28 f76 f9"/>
              <a:gd name="f84" fmla="?: f28 f75 f9"/>
              <a:gd name="f85" fmla="?: f19 f9 f78"/>
              <a:gd name="f86" fmla="?: f19 f9 f77"/>
              <a:gd name="f87" fmla="?: f79 f18 0"/>
              <a:gd name="f88" fmla="?: f79 f19 6280"/>
              <a:gd name="f89" fmla="?: f80 f18 0"/>
              <a:gd name="f90" fmla="?: f80 f19 15320"/>
              <a:gd name="f91" fmla="?: f81 f18 6280"/>
              <a:gd name="f92" fmla="?: f81 f19 21600"/>
              <a:gd name="f93" fmla="?: f82 f18 15320"/>
              <a:gd name="f94" fmla="?: f82 f19 21600"/>
              <a:gd name="f95" fmla="?: f83 f18 21600"/>
              <a:gd name="f96" fmla="?: f83 f19 15320"/>
              <a:gd name="f97" fmla="?: f84 f18 21600"/>
              <a:gd name="f98" fmla="?: f84 f19 6280"/>
              <a:gd name="f99" fmla="?: f85 f18 15320"/>
              <a:gd name="f100" fmla="?: f85 f19 0"/>
              <a:gd name="f101" fmla="?: f86 f18 6280"/>
              <a:gd name="f102" fmla="?: f86 f19 0"/>
            </a:gdLst>
            <a:ahLst>
              <a:ahXY gdRefX="f0" minX="f10" maxX="f11" gdRefY="f1" minY="f10" maxY="f11">
                <a:pos x="f29" y="f30"/>
              </a:ahXY>
            </a:ahLst>
            <a:cxnLst>
              <a:cxn ang="3cd4">
                <a:pos x="hc" y="t"/>
              </a:cxn>
              <a:cxn ang="0">
                <a:pos x="r" y="vc"/>
              </a:cxn>
              <a:cxn ang="cd4">
                <a:pos x="hc" y="b"/>
              </a:cxn>
              <a:cxn ang="cd2">
                <a:pos x="l" y="vc"/>
              </a:cxn>
            </a:cxnLst>
            <a:rect l="f31" t="f34" r="f32" b="f33"/>
            <a:pathLst>
              <a:path w="21600" h="21600">
                <a:moveTo>
                  <a:pt x="f12" y="f7"/>
                </a:moveTo>
                <a:arcTo wR="f35" hR="f36" stAng="f71" swAng="f59"/>
                <a:lnTo>
                  <a:pt x="f87" y="f88"/>
                </a:lnTo>
                <a:lnTo>
                  <a:pt x="f7" y="f13"/>
                </a:lnTo>
                <a:lnTo>
                  <a:pt x="f7" y="f14"/>
                </a:lnTo>
                <a:lnTo>
                  <a:pt x="f89" y="f90"/>
                </a:lnTo>
                <a:lnTo>
                  <a:pt x="f7" y="f15"/>
                </a:lnTo>
                <a:arcTo wR="f36" hR="f41" stAng="f72" swAng="f62"/>
                <a:lnTo>
                  <a:pt x="f91" y="f92"/>
                </a:lnTo>
                <a:lnTo>
                  <a:pt x="f13" y="f8"/>
                </a:lnTo>
                <a:lnTo>
                  <a:pt x="f14" y="f8"/>
                </a:lnTo>
                <a:lnTo>
                  <a:pt x="f93" y="f94"/>
                </a:lnTo>
                <a:lnTo>
                  <a:pt x="f15" y="f8"/>
                </a:lnTo>
                <a:arcTo wR="f41" hR="f46" stAng="f73" swAng="f65"/>
                <a:lnTo>
                  <a:pt x="f95" y="f96"/>
                </a:lnTo>
                <a:lnTo>
                  <a:pt x="f8" y="f14"/>
                </a:lnTo>
                <a:lnTo>
                  <a:pt x="f8" y="f13"/>
                </a:lnTo>
                <a:lnTo>
                  <a:pt x="f97" y="f98"/>
                </a:lnTo>
                <a:lnTo>
                  <a:pt x="f8" y="f12"/>
                </a:lnTo>
                <a:arcTo wR="f46" hR="f35" stAng="f74" swAng="f68"/>
                <a:lnTo>
                  <a:pt x="f99" y="f100"/>
                </a:lnTo>
                <a:lnTo>
                  <a:pt x="f14" y="f7"/>
                </a:lnTo>
                <a:lnTo>
                  <a:pt x="f13" y="f7"/>
                </a:lnTo>
                <a:lnTo>
                  <a:pt x="f101" y="f102"/>
                </a:lnTo>
                <a:close/>
              </a:path>
            </a:pathLst>
          </a:custGeom>
          <a:solidFill>
            <a:srgbClr val="FFFFFF"/>
          </a:solidFill>
          <a:ln w="0">
            <a:solidFill>
              <a:srgbClr val="3465A4"/>
            </a:solidFill>
            <a:prstDash val="solid"/>
          </a:ln>
        </p:spPr>
        <p:txBody>
          <a:bodyPr lIns="90000" tIns="45000" rIns="90000" bIns="45000" anchor="ctr" compatLnSpc="0"/>
          <a:lstStyle/>
          <a:p>
            <a:pPr algn="ctr" eaLnBrk="1" fontAlgn="auto">
              <a:spcBef>
                <a:spcPts val="0"/>
              </a:spcBef>
              <a:spcAft>
                <a:spcPts val="0"/>
              </a:spcAft>
              <a:defRPr/>
            </a:pPr>
            <a:r>
              <a:rPr lang="nl-NL" sz="1600">
                <a:latin typeface="Liberation Sans" pitchFamily="18"/>
                <a:ea typeface="Microsoft YaHei" pitchFamily="2"/>
                <a:cs typeface="Lucida Sans" pitchFamily="2"/>
              </a:rPr>
              <a:t>Als je vrede wilt met je vijand, dan moet je met vijand samenwerken. Dan wordt hij jouw partner.</a:t>
            </a:r>
          </a:p>
        </p:txBody>
      </p:sp>
      <p:pic>
        <p:nvPicPr>
          <p:cNvPr id="30731" name="Picture 11">
            <a:extLst>
              <a:ext uri="{FF2B5EF4-FFF2-40B4-BE49-F238E27FC236}">
                <a16:creationId xmlns:a16="http://schemas.microsoft.com/office/drawing/2014/main" id="{BEE06111-C705-C6B5-B3E8-2A50F6A45EF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19700" y="2735263"/>
            <a:ext cx="15494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Freeform: Shape 11">
            <a:extLst>
              <a:ext uri="{FF2B5EF4-FFF2-40B4-BE49-F238E27FC236}">
                <a16:creationId xmlns:a16="http://schemas.microsoft.com/office/drawing/2014/main" id="{A4658D83-AE4F-8CFA-F74A-288B8197771A}"/>
              </a:ext>
            </a:extLst>
          </p:cNvPr>
          <p:cNvSpPr/>
          <p:nvPr/>
        </p:nvSpPr>
        <p:spPr>
          <a:xfrm>
            <a:off x="4319588" y="4319588"/>
            <a:ext cx="1981200" cy="1260475"/>
          </a:xfrm>
          <a:custGeom>
            <a:avLst>
              <a:gd name="f0" fmla="val 16947"/>
              <a:gd name="f1" fmla="val -4658"/>
            </a:avLst>
            <a:gdLst>
              <a:gd name="f2" fmla="val 10800000"/>
              <a:gd name="f3" fmla="val 5400000"/>
              <a:gd name="f4" fmla="val 16200000"/>
              <a:gd name="f5" fmla="val w"/>
              <a:gd name="f6" fmla="val h"/>
              <a:gd name="f7" fmla="val 0"/>
              <a:gd name="f8" fmla="val 21600"/>
              <a:gd name="f9" fmla="+- 0 0 1"/>
              <a:gd name="f10" fmla="val -2147483647"/>
              <a:gd name="f11" fmla="val 2147483647"/>
              <a:gd name="f12" fmla="val 3590"/>
              <a:gd name="f13" fmla="val 8970"/>
              <a:gd name="f14" fmla="val 12630"/>
              <a:gd name="f15" fmla="val 18010"/>
              <a:gd name="f16" fmla="*/ f5 1 21600"/>
              <a:gd name="f17" fmla="*/ f6 1 21600"/>
              <a:gd name="f18" fmla="pin -2147483647 f0 2147483647"/>
              <a:gd name="f19" fmla="pin -2147483647 f1 2147483647"/>
              <a:gd name="f20" fmla="+- 0 0 f12"/>
              <a:gd name="f21" fmla="+- 3590 0 f7"/>
              <a:gd name="f22" fmla="+- 0 0 f3"/>
              <a:gd name="f23" fmla="+- 21600 0 f15"/>
              <a:gd name="f24" fmla="+- 18010 0 f8"/>
              <a:gd name="f25" fmla="+- f18 0 10800"/>
              <a:gd name="f26" fmla="+- f19 0 10800"/>
              <a:gd name="f27" fmla="+- f19 0 21600"/>
              <a:gd name="f28" fmla="+- f18 0 21600"/>
              <a:gd name="f29" fmla="*/ f18 f16 1"/>
              <a:gd name="f30" fmla="*/ f19 f17 1"/>
              <a:gd name="f31" fmla="*/ 800 f16 1"/>
              <a:gd name="f32" fmla="*/ 20800 f16 1"/>
              <a:gd name="f33" fmla="*/ 20800 f17 1"/>
              <a:gd name="f34" fmla="*/ 800 f17 1"/>
              <a:gd name="f35" fmla="abs f20"/>
              <a:gd name="f36" fmla="abs f21"/>
              <a:gd name="f37" fmla="?: f20 f22 f3"/>
              <a:gd name="f38" fmla="?: f20 f3 f22"/>
              <a:gd name="f39" fmla="?: f20 f4 f3"/>
              <a:gd name="f40" fmla="?: f20 f3 f4"/>
              <a:gd name="f41" fmla="abs f23"/>
              <a:gd name="f42" fmla="?: f21 f22 f3"/>
              <a:gd name="f43" fmla="?: f21 f3 f22"/>
              <a:gd name="f44" fmla="?: f23 0 f2"/>
              <a:gd name="f45" fmla="?: f23 f2 0"/>
              <a:gd name="f46" fmla="abs f24"/>
              <a:gd name="f47" fmla="?: f23 f22 f3"/>
              <a:gd name="f48" fmla="?: f23 f3 f22"/>
              <a:gd name="f49" fmla="?: f23 f4 f3"/>
              <a:gd name="f50" fmla="?: f23 f3 f4"/>
              <a:gd name="f51" fmla="?: f24 f22 f3"/>
              <a:gd name="f52" fmla="?: f24 f3 f22"/>
              <a:gd name="f53" fmla="?: f20 0 f2"/>
              <a:gd name="f54" fmla="?: f20 f2 0"/>
              <a:gd name="f55" fmla="abs f25"/>
              <a:gd name="f56" fmla="abs f26"/>
              <a:gd name="f57" fmla="?: f20 f40 f39"/>
              <a:gd name="f58" fmla="?: f20 f39 f40"/>
              <a:gd name="f59" fmla="?: f21 f38 f37"/>
              <a:gd name="f60" fmla="?: f21 f45 f44"/>
              <a:gd name="f61" fmla="?: f21 f44 f45"/>
              <a:gd name="f62" fmla="?: f23 f42 f43"/>
              <a:gd name="f63" fmla="?: f23 f50 f49"/>
              <a:gd name="f64" fmla="?: f23 f49 f50"/>
              <a:gd name="f65" fmla="?: f24 f48 f47"/>
              <a:gd name="f66" fmla="?: f24 f54 f53"/>
              <a:gd name="f67" fmla="?: f24 f53 f54"/>
              <a:gd name="f68" fmla="?: f20 f51 f52"/>
              <a:gd name="f69" fmla="+- f55 0 f56"/>
              <a:gd name="f70" fmla="+- f56 0 f55"/>
              <a:gd name="f71" fmla="?: f21 f58 f57"/>
              <a:gd name="f72" fmla="?: f23 f60 f61"/>
              <a:gd name="f73" fmla="?: f24 f64 f63"/>
              <a:gd name="f74" fmla="?: f20 f66 f67"/>
              <a:gd name="f75" fmla="?: f26 f9 f69"/>
              <a:gd name="f76" fmla="?: f26 f69 f9"/>
              <a:gd name="f77" fmla="?: f25 f9 f70"/>
              <a:gd name="f78" fmla="?: f25 f70 f9"/>
              <a:gd name="f79" fmla="?: f18 f9 f75"/>
              <a:gd name="f80" fmla="?: f18 f9 f76"/>
              <a:gd name="f81" fmla="?: f27 f77 f9"/>
              <a:gd name="f82" fmla="?: f27 f78 f9"/>
              <a:gd name="f83" fmla="?: f28 f76 f9"/>
              <a:gd name="f84" fmla="?: f28 f75 f9"/>
              <a:gd name="f85" fmla="?: f19 f9 f78"/>
              <a:gd name="f86" fmla="?: f19 f9 f77"/>
              <a:gd name="f87" fmla="?: f79 f18 0"/>
              <a:gd name="f88" fmla="?: f79 f19 6280"/>
              <a:gd name="f89" fmla="?: f80 f18 0"/>
              <a:gd name="f90" fmla="?: f80 f19 15320"/>
              <a:gd name="f91" fmla="?: f81 f18 6280"/>
              <a:gd name="f92" fmla="?: f81 f19 21600"/>
              <a:gd name="f93" fmla="?: f82 f18 15320"/>
              <a:gd name="f94" fmla="?: f82 f19 21600"/>
              <a:gd name="f95" fmla="?: f83 f18 21600"/>
              <a:gd name="f96" fmla="?: f83 f19 15320"/>
              <a:gd name="f97" fmla="?: f84 f18 21600"/>
              <a:gd name="f98" fmla="?: f84 f19 6280"/>
              <a:gd name="f99" fmla="?: f85 f18 15320"/>
              <a:gd name="f100" fmla="?: f85 f19 0"/>
              <a:gd name="f101" fmla="?: f86 f18 6280"/>
              <a:gd name="f102" fmla="?: f86 f19 0"/>
            </a:gdLst>
            <a:ahLst>
              <a:ahXY gdRefX="f0" minX="f10" maxX="f11" gdRefY="f1" minY="f10" maxY="f11">
                <a:pos x="f29" y="f30"/>
              </a:ahXY>
            </a:ahLst>
            <a:cxnLst>
              <a:cxn ang="3cd4">
                <a:pos x="hc" y="t"/>
              </a:cxn>
              <a:cxn ang="0">
                <a:pos x="r" y="vc"/>
              </a:cxn>
              <a:cxn ang="cd4">
                <a:pos x="hc" y="b"/>
              </a:cxn>
              <a:cxn ang="cd2">
                <a:pos x="l" y="vc"/>
              </a:cxn>
            </a:cxnLst>
            <a:rect l="f31" t="f34" r="f32" b="f33"/>
            <a:pathLst>
              <a:path w="21600" h="21600">
                <a:moveTo>
                  <a:pt x="f12" y="f7"/>
                </a:moveTo>
                <a:arcTo wR="f35" hR="f36" stAng="f71" swAng="f59"/>
                <a:lnTo>
                  <a:pt x="f87" y="f88"/>
                </a:lnTo>
                <a:lnTo>
                  <a:pt x="f7" y="f13"/>
                </a:lnTo>
                <a:lnTo>
                  <a:pt x="f7" y="f14"/>
                </a:lnTo>
                <a:lnTo>
                  <a:pt x="f89" y="f90"/>
                </a:lnTo>
                <a:lnTo>
                  <a:pt x="f7" y="f15"/>
                </a:lnTo>
                <a:arcTo wR="f36" hR="f41" stAng="f72" swAng="f62"/>
                <a:lnTo>
                  <a:pt x="f91" y="f92"/>
                </a:lnTo>
                <a:lnTo>
                  <a:pt x="f13" y="f8"/>
                </a:lnTo>
                <a:lnTo>
                  <a:pt x="f14" y="f8"/>
                </a:lnTo>
                <a:lnTo>
                  <a:pt x="f93" y="f94"/>
                </a:lnTo>
                <a:lnTo>
                  <a:pt x="f15" y="f8"/>
                </a:lnTo>
                <a:arcTo wR="f41" hR="f46" stAng="f73" swAng="f65"/>
                <a:lnTo>
                  <a:pt x="f95" y="f96"/>
                </a:lnTo>
                <a:lnTo>
                  <a:pt x="f8" y="f14"/>
                </a:lnTo>
                <a:lnTo>
                  <a:pt x="f8" y="f13"/>
                </a:lnTo>
                <a:lnTo>
                  <a:pt x="f97" y="f98"/>
                </a:lnTo>
                <a:lnTo>
                  <a:pt x="f8" y="f12"/>
                </a:lnTo>
                <a:arcTo wR="f46" hR="f35" stAng="f74" swAng="f68"/>
                <a:lnTo>
                  <a:pt x="f99" y="f100"/>
                </a:lnTo>
                <a:lnTo>
                  <a:pt x="f14" y="f7"/>
                </a:lnTo>
                <a:lnTo>
                  <a:pt x="f13" y="f7"/>
                </a:lnTo>
                <a:lnTo>
                  <a:pt x="f101" y="f102"/>
                </a:lnTo>
                <a:close/>
              </a:path>
            </a:pathLst>
          </a:custGeom>
          <a:solidFill>
            <a:srgbClr val="FFFFFF"/>
          </a:solidFill>
          <a:ln w="0">
            <a:solidFill>
              <a:srgbClr val="3465A4"/>
            </a:solidFill>
            <a:prstDash val="solid"/>
          </a:ln>
        </p:spPr>
        <p:txBody>
          <a:bodyPr lIns="90000" tIns="45000" rIns="90000" bIns="45000" anchor="ctr" compatLnSpc="0"/>
          <a:lstStyle/>
          <a:p>
            <a:pPr algn="ctr" eaLnBrk="1" fontAlgn="auto">
              <a:spcBef>
                <a:spcPts val="0"/>
              </a:spcBef>
              <a:spcAft>
                <a:spcPts val="0"/>
              </a:spcAft>
              <a:defRPr/>
            </a:pPr>
            <a:r>
              <a:rPr lang="nl-NL" sz="1500">
                <a:latin typeface="Liberation Sans" pitchFamily="18"/>
                <a:ea typeface="Microsoft YaHei" pitchFamily="2"/>
                <a:cs typeface="Lucida Sans" pitchFamily="2"/>
              </a:rPr>
              <a:t>Maak je geen zorgen of je succes hebt, maar wees trouw aan de waarheid</a:t>
            </a:r>
          </a:p>
        </p:txBody>
      </p:sp>
      <p:pic>
        <p:nvPicPr>
          <p:cNvPr id="30733" name="Picture 13">
            <a:extLst>
              <a:ext uri="{FF2B5EF4-FFF2-40B4-BE49-F238E27FC236}">
                <a16:creationId xmlns:a16="http://schemas.microsoft.com/office/drawing/2014/main" id="{D284963E-5A1C-562F-41CF-FD005FAD13E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99425" y="1260475"/>
            <a:ext cx="1800225" cy="159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Freeform: Shape 13">
            <a:extLst>
              <a:ext uri="{FF2B5EF4-FFF2-40B4-BE49-F238E27FC236}">
                <a16:creationId xmlns:a16="http://schemas.microsoft.com/office/drawing/2014/main" id="{16599F5A-DE7F-5F64-F283-507458B8CDE8}"/>
              </a:ext>
            </a:extLst>
          </p:cNvPr>
          <p:cNvSpPr/>
          <p:nvPr/>
        </p:nvSpPr>
        <p:spPr>
          <a:xfrm>
            <a:off x="6119813" y="1547813"/>
            <a:ext cx="2160587" cy="900112"/>
          </a:xfrm>
          <a:custGeom>
            <a:avLst>
              <a:gd name="f0" fmla="val 27654"/>
              <a:gd name="f1" fmla="val 14405"/>
            </a:avLst>
            <a:gdLst>
              <a:gd name="f2" fmla="val 10800000"/>
              <a:gd name="f3" fmla="val 5400000"/>
              <a:gd name="f4" fmla="val 16200000"/>
              <a:gd name="f5" fmla="val w"/>
              <a:gd name="f6" fmla="val h"/>
              <a:gd name="f7" fmla="val 0"/>
              <a:gd name="f8" fmla="val 21600"/>
              <a:gd name="f9" fmla="+- 0 0 1"/>
              <a:gd name="f10" fmla="val -2147483647"/>
              <a:gd name="f11" fmla="val 2147483647"/>
              <a:gd name="f12" fmla="val 3590"/>
              <a:gd name="f13" fmla="val 8970"/>
              <a:gd name="f14" fmla="val 12630"/>
              <a:gd name="f15" fmla="val 18010"/>
              <a:gd name="f16" fmla="*/ f5 1 21600"/>
              <a:gd name="f17" fmla="*/ f6 1 21600"/>
              <a:gd name="f18" fmla="pin -2147483647 f0 2147483647"/>
              <a:gd name="f19" fmla="pin -2147483647 f1 2147483647"/>
              <a:gd name="f20" fmla="+- 0 0 f12"/>
              <a:gd name="f21" fmla="+- 3590 0 f7"/>
              <a:gd name="f22" fmla="+- 0 0 f3"/>
              <a:gd name="f23" fmla="+- 21600 0 f15"/>
              <a:gd name="f24" fmla="+- 18010 0 f8"/>
              <a:gd name="f25" fmla="+- f18 0 10800"/>
              <a:gd name="f26" fmla="+- f19 0 10800"/>
              <a:gd name="f27" fmla="+- f19 0 21600"/>
              <a:gd name="f28" fmla="+- f18 0 21600"/>
              <a:gd name="f29" fmla="*/ f18 f16 1"/>
              <a:gd name="f30" fmla="*/ f19 f17 1"/>
              <a:gd name="f31" fmla="*/ 800 f16 1"/>
              <a:gd name="f32" fmla="*/ 20800 f16 1"/>
              <a:gd name="f33" fmla="*/ 20800 f17 1"/>
              <a:gd name="f34" fmla="*/ 800 f17 1"/>
              <a:gd name="f35" fmla="abs f20"/>
              <a:gd name="f36" fmla="abs f21"/>
              <a:gd name="f37" fmla="?: f20 f22 f3"/>
              <a:gd name="f38" fmla="?: f20 f3 f22"/>
              <a:gd name="f39" fmla="?: f20 f4 f3"/>
              <a:gd name="f40" fmla="?: f20 f3 f4"/>
              <a:gd name="f41" fmla="abs f23"/>
              <a:gd name="f42" fmla="?: f21 f22 f3"/>
              <a:gd name="f43" fmla="?: f21 f3 f22"/>
              <a:gd name="f44" fmla="?: f23 0 f2"/>
              <a:gd name="f45" fmla="?: f23 f2 0"/>
              <a:gd name="f46" fmla="abs f24"/>
              <a:gd name="f47" fmla="?: f23 f22 f3"/>
              <a:gd name="f48" fmla="?: f23 f3 f22"/>
              <a:gd name="f49" fmla="?: f23 f4 f3"/>
              <a:gd name="f50" fmla="?: f23 f3 f4"/>
              <a:gd name="f51" fmla="?: f24 f22 f3"/>
              <a:gd name="f52" fmla="?: f24 f3 f22"/>
              <a:gd name="f53" fmla="?: f20 0 f2"/>
              <a:gd name="f54" fmla="?: f20 f2 0"/>
              <a:gd name="f55" fmla="abs f25"/>
              <a:gd name="f56" fmla="abs f26"/>
              <a:gd name="f57" fmla="?: f20 f40 f39"/>
              <a:gd name="f58" fmla="?: f20 f39 f40"/>
              <a:gd name="f59" fmla="?: f21 f38 f37"/>
              <a:gd name="f60" fmla="?: f21 f45 f44"/>
              <a:gd name="f61" fmla="?: f21 f44 f45"/>
              <a:gd name="f62" fmla="?: f23 f42 f43"/>
              <a:gd name="f63" fmla="?: f23 f50 f49"/>
              <a:gd name="f64" fmla="?: f23 f49 f50"/>
              <a:gd name="f65" fmla="?: f24 f48 f47"/>
              <a:gd name="f66" fmla="?: f24 f54 f53"/>
              <a:gd name="f67" fmla="?: f24 f53 f54"/>
              <a:gd name="f68" fmla="?: f20 f51 f52"/>
              <a:gd name="f69" fmla="+- f55 0 f56"/>
              <a:gd name="f70" fmla="+- f56 0 f55"/>
              <a:gd name="f71" fmla="?: f21 f58 f57"/>
              <a:gd name="f72" fmla="?: f23 f60 f61"/>
              <a:gd name="f73" fmla="?: f24 f64 f63"/>
              <a:gd name="f74" fmla="?: f20 f66 f67"/>
              <a:gd name="f75" fmla="?: f26 f9 f69"/>
              <a:gd name="f76" fmla="?: f26 f69 f9"/>
              <a:gd name="f77" fmla="?: f25 f9 f70"/>
              <a:gd name="f78" fmla="?: f25 f70 f9"/>
              <a:gd name="f79" fmla="?: f18 f9 f75"/>
              <a:gd name="f80" fmla="?: f18 f9 f76"/>
              <a:gd name="f81" fmla="?: f27 f77 f9"/>
              <a:gd name="f82" fmla="?: f27 f78 f9"/>
              <a:gd name="f83" fmla="?: f28 f76 f9"/>
              <a:gd name="f84" fmla="?: f28 f75 f9"/>
              <a:gd name="f85" fmla="?: f19 f9 f78"/>
              <a:gd name="f86" fmla="?: f19 f9 f77"/>
              <a:gd name="f87" fmla="?: f79 f18 0"/>
              <a:gd name="f88" fmla="?: f79 f19 6280"/>
              <a:gd name="f89" fmla="?: f80 f18 0"/>
              <a:gd name="f90" fmla="?: f80 f19 15320"/>
              <a:gd name="f91" fmla="?: f81 f18 6280"/>
              <a:gd name="f92" fmla="?: f81 f19 21600"/>
              <a:gd name="f93" fmla="?: f82 f18 15320"/>
              <a:gd name="f94" fmla="?: f82 f19 21600"/>
              <a:gd name="f95" fmla="?: f83 f18 21600"/>
              <a:gd name="f96" fmla="?: f83 f19 15320"/>
              <a:gd name="f97" fmla="?: f84 f18 21600"/>
              <a:gd name="f98" fmla="?: f84 f19 6280"/>
              <a:gd name="f99" fmla="?: f85 f18 15320"/>
              <a:gd name="f100" fmla="?: f85 f19 0"/>
              <a:gd name="f101" fmla="?: f86 f18 6280"/>
              <a:gd name="f102" fmla="?: f86 f19 0"/>
            </a:gdLst>
            <a:ahLst>
              <a:ahXY gdRefX="f0" minX="f10" maxX="f11" gdRefY="f1" minY="f10" maxY="f11">
                <a:pos x="f29" y="f30"/>
              </a:ahXY>
            </a:ahLst>
            <a:cxnLst>
              <a:cxn ang="3cd4">
                <a:pos x="hc" y="t"/>
              </a:cxn>
              <a:cxn ang="0">
                <a:pos x="r" y="vc"/>
              </a:cxn>
              <a:cxn ang="cd4">
                <a:pos x="hc" y="b"/>
              </a:cxn>
              <a:cxn ang="cd2">
                <a:pos x="l" y="vc"/>
              </a:cxn>
            </a:cxnLst>
            <a:rect l="f31" t="f34" r="f32" b="f33"/>
            <a:pathLst>
              <a:path w="21600" h="21600">
                <a:moveTo>
                  <a:pt x="f12" y="f7"/>
                </a:moveTo>
                <a:arcTo wR="f35" hR="f36" stAng="f71" swAng="f59"/>
                <a:lnTo>
                  <a:pt x="f87" y="f88"/>
                </a:lnTo>
                <a:lnTo>
                  <a:pt x="f7" y="f13"/>
                </a:lnTo>
                <a:lnTo>
                  <a:pt x="f7" y="f14"/>
                </a:lnTo>
                <a:lnTo>
                  <a:pt x="f89" y="f90"/>
                </a:lnTo>
                <a:lnTo>
                  <a:pt x="f7" y="f15"/>
                </a:lnTo>
                <a:arcTo wR="f36" hR="f41" stAng="f72" swAng="f62"/>
                <a:lnTo>
                  <a:pt x="f91" y="f92"/>
                </a:lnTo>
                <a:lnTo>
                  <a:pt x="f13" y="f8"/>
                </a:lnTo>
                <a:lnTo>
                  <a:pt x="f14" y="f8"/>
                </a:lnTo>
                <a:lnTo>
                  <a:pt x="f93" y="f94"/>
                </a:lnTo>
                <a:lnTo>
                  <a:pt x="f15" y="f8"/>
                </a:lnTo>
                <a:arcTo wR="f41" hR="f46" stAng="f73" swAng="f65"/>
                <a:lnTo>
                  <a:pt x="f95" y="f96"/>
                </a:lnTo>
                <a:lnTo>
                  <a:pt x="f8" y="f14"/>
                </a:lnTo>
                <a:lnTo>
                  <a:pt x="f8" y="f13"/>
                </a:lnTo>
                <a:lnTo>
                  <a:pt x="f97" y="f98"/>
                </a:lnTo>
                <a:lnTo>
                  <a:pt x="f8" y="f12"/>
                </a:lnTo>
                <a:arcTo wR="f46" hR="f35" stAng="f74" swAng="f68"/>
                <a:lnTo>
                  <a:pt x="f99" y="f100"/>
                </a:lnTo>
                <a:lnTo>
                  <a:pt x="f14" y="f7"/>
                </a:lnTo>
                <a:lnTo>
                  <a:pt x="f13" y="f7"/>
                </a:lnTo>
                <a:lnTo>
                  <a:pt x="f101" y="f102"/>
                </a:lnTo>
                <a:close/>
              </a:path>
            </a:pathLst>
          </a:custGeom>
          <a:solidFill>
            <a:srgbClr val="FFFFFF"/>
          </a:solidFill>
          <a:ln w="0">
            <a:solidFill>
              <a:srgbClr val="3465A4"/>
            </a:solidFill>
            <a:prstDash val="solid"/>
          </a:ln>
        </p:spPr>
        <p:txBody>
          <a:bodyPr lIns="90000" tIns="45000" rIns="90000" bIns="45000" anchor="ctr" compatLnSpc="0"/>
          <a:lstStyle/>
          <a:p>
            <a:pPr algn="ctr" eaLnBrk="1" fontAlgn="auto">
              <a:spcBef>
                <a:spcPts val="0"/>
              </a:spcBef>
              <a:spcAft>
                <a:spcPts val="0"/>
              </a:spcAft>
              <a:defRPr/>
            </a:pPr>
            <a:r>
              <a:rPr lang="nl-NL" sz="1500">
                <a:latin typeface="Liberation Sans" pitchFamily="18"/>
                <a:ea typeface="Microsoft YaHei" pitchFamily="2"/>
                <a:cs typeface="Lucida Sans" pitchFamily="2"/>
              </a:rPr>
              <a:t>Als je vrede wilt dan praat je niet met je vrienden, maar met je vijanden.</a:t>
            </a:r>
          </a:p>
        </p:txBody>
      </p:sp>
      <p:sp>
        <p:nvSpPr>
          <p:cNvPr id="15" name="Freeform: Shape 14">
            <a:extLst>
              <a:ext uri="{FF2B5EF4-FFF2-40B4-BE49-F238E27FC236}">
                <a16:creationId xmlns:a16="http://schemas.microsoft.com/office/drawing/2014/main" id="{35165063-940E-2CA5-5768-A71303AB55C4}"/>
              </a:ext>
            </a:extLst>
          </p:cNvPr>
          <p:cNvSpPr/>
          <p:nvPr/>
        </p:nvSpPr>
        <p:spPr>
          <a:xfrm>
            <a:off x="7559675" y="4500563"/>
            <a:ext cx="2339975" cy="900112"/>
          </a:xfrm>
          <a:custGeom>
            <a:avLst>
              <a:gd name="f0" fmla="val 8027"/>
              <a:gd name="f1" fmla="val -9465"/>
            </a:avLst>
            <a:gdLst>
              <a:gd name="f2" fmla="val 10800000"/>
              <a:gd name="f3" fmla="val 5400000"/>
              <a:gd name="f4" fmla="val 16200000"/>
              <a:gd name="f5" fmla="val w"/>
              <a:gd name="f6" fmla="val h"/>
              <a:gd name="f7" fmla="val 0"/>
              <a:gd name="f8" fmla="val 21600"/>
              <a:gd name="f9" fmla="+- 0 0 1"/>
              <a:gd name="f10" fmla="val -2147483647"/>
              <a:gd name="f11" fmla="val 2147483647"/>
              <a:gd name="f12" fmla="val 3590"/>
              <a:gd name="f13" fmla="val 8970"/>
              <a:gd name="f14" fmla="val 12630"/>
              <a:gd name="f15" fmla="val 18010"/>
              <a:gd name="f16" fmla="*/ f5 1 21600"/>
              <a:gd name="f17" fmla="*/ f6 1 21600"/>
              <a:gd name="f18" fmla="pin -2147483647 f0 2147483647"/>
              <a:gd name="f19" fmla="pin -2147483647 f1 2147483647"/>
              <a:gd name="f20" fmla="+- 0 0 f12"/>
              <a:gd name="f21" fmla="+- 3590 0 f7"/>
              <a:gd name="f22" fmla="+- 0 0 f3"/>
              <a:gd name="f23" fmla="+- 21600 0 f15"/>
              <a:gd name="f24" fmla="+- 18010 0 f8"/>
              <a:gd name="f25" fmla="+- f18 0 10800"/>
              <a:gd name="f26" fmla="+- f19 0 10800"/>
              <a:gd name="f27" fmla="+- f19 0 21600"/>
              <a:gd name="f28" fmla="+- f18 0 21600"/>
              <a:gd name="f29" fmla="*/ f18 f16 1"/>
              <a:gd name="f30" fmla="*/ f19 f17 1"/>
              <a:gd name="f31" fmla="*/ 800 f16 1"/>
              <a:gd name="f32" fmla="*/ 20800 f16 1"/>
              <a:gd name="f33" fmla="*/ 20800 f17 1"/>
              <a:gd name="f34" fmla="*/ 800 f17 1"/>
              <a:gd name="f35" fmla="abs f20"/>
              <a:gd name="f36" fmla="abs f21"/>
              <a:gd name="f37" fmla="?: f20 f22 f3"/>
              <a:gd name="f38" fmla="?: f20 f3 f22"/>
              <a:gd name="f39" fmla="?: f20 f4 f3"/>
              <a:gd name="f40" fmla="?: f20 f3 f4"/>
              <a:gd name="f41" fmla="abs f23"/>
              <a:gd name="f42" fmla="?: f21 f22 f3"/>
              <a:gd name="f43" fmla="?: f21 f3 f22"/>
              <a:gd name="f44" fmla="?: f23 0 f2"/>
              <a:gd name="f45" fmla="?: f23 f2 0"/>
              <a:gd name="f46" fmla="abs f24"/>
              <a:gd name="f47" fmla="?: f23 f22 f3"/>
              <a:gd name="f48" fmla="?: f23 f3 f22"/>
              <a:gd name="f49" fmla="?: f23 f4 f3"/>
              <a:gd name="f50" fmla="?: f23 f3 f4"/>
              <a:gd name="f51" fmla="?: f24 f22 f3"/>
              <a:gd name="f52" fmla="?: f24 f3 f22"/>
              <a:gd name="f53" fmla="?: f20 0 f2"/>
              <a:gd name="f54" fmla="?: f20 f2 0"/>
              <a:gd name="f55" fmla="abs f25"/>
              <a:gd name="f56" fmla="abs f26"/>
              <a:gd name="f57" fmla="?: f20 f40 f39"/>
              <a:gd name="f58" fmla="?: f20 f39 f40"/>
              <a:gd name="f59" fmla="?: f21 f38 f37"/>
              <a:gd name="f60" fmla="?: f21 f45 f44"/>
              <a:gd name="f61" fmla="?: f21 f44 f45"/>
              <a:gd name="f62" fmla="?: f23 f42 f43"/>
              <a:gd name="f63" fmla="?: f23 f50 f49"/>
              <a:gd name="f64" fmla="?: f23 f49 f50"/>
              <a:gd name="f65" fmla="?: f24 f48 f47"/>
              <a:gd name="f66" fmla="?: f24 f54 f53"/>
              <a:gd name="f67" fmla="?: f24 f53 f54"/>
              <a:gd name="f68" fmla="?: f20 f51 f52"/>
              <a:gd name="f69" fmla="+- f55 0 f56"/>
              <a:gd name="f70" fmla="+- f56 0 f55"/>
              <a:gd name="f71" fmla="?: f21 f58 f57"/>
              <a:gd name="f72" fmla="?: f23 f60 f61"/>
              <a:gd name="f73" fmla="?: f24 f64 f63"/>
              <a:gd name="f74" fmla="?: f20 f66 f67"/>
              <a:gd name="f75" fmla="?: f26 f9 f69"/>
              <a:gd name="f76" fmla="?: f26 f69 f9"/>
              <a:gd name="f77" fmla="?: f25 f9 f70"/>
              <a:gd name="f78" fmla="?: f25 f70 f9"/>
              <a:gd name="f79" fmla="?: f18 f9 f75"/>
              <a:gd name="f80" fmla="?: f18 f9 f76"/>
              <a:gd name="f81" fmla="?: f27 f77 f9"/>
              <a:gd name="f82" fmla="?: f27 f78 f9"/>
              <a:gd name="f83" fmla="?: f28 f76 f9"/>
              <a:gd name="f84" fmla="?: f28 f75 f9"/>
              <a:gd name="f85" fmla="?: f19 f9 f78"/>
              <a:gd name="f86" fmla="?: f19 f9 f77"/>
              <a:gd name="f87" fmla="?: f79 f18 0"/>
              <a:gd name="f88" fmla="?: f79 f19 6280"/>
              <a:gd name="f89" fmla="?: f80 f18 0"/>
              <a:gd name="f90" fmla="?: f80 f19 15320"/>
              <a:gd name="f91" fmla="?: f81 f18 6280"/>
              <a:gd name="f92" fmla="?: f81 f19 21600"/>
              <a:gd name="f93" fmla="?: f82 f18 15320"/>
              <a:gd name="f94" fmla="?: f82 f19 21600"/>
              <a:gd name="f95" fmla="?: f83 f18 21600"/>
              <a:gd name="f96" fmla="?: f83 f19 15320"/>
              <a:gd name="f97" fmla="?: f84 f18 21600"/>
              <a:gd name="f98" fmla="?: f84 f19 6280"/>
              <a:gd name="f99" fmla="?: f85 f18 15320"/>
              <a:gd name="f100" fmla="?: f85 f19 0"/>
              <a:gd name="f101" fmla="?: f86 f18 6280"/>
              <a:gd name="f102" fmla="?: f86 f19 0"/>
            </a:gdLst>
            <a:ahLst>
              <a:ahXY gdRefX="f0" minX="f10" maxX="f11" gdRefY="f1" minY="f10" maxY="f11">
                <a:pos x="f29" y="f30"/>
              </a:ahXY>
            </a:ahLst>
            <a:cxnLst>
              <a:cxn ang="3cd4">
                <a:pos x="hc" y="t"/>
              </a:cxn>
              <a:cxn ang="0">
                <a:pos x="r" y="vc"/>
              </a:cxn>
              <a:cxn ang="cd4">
                <a:pos x="hc" y="b"/>
              </a:cxn>
              <a:cxn ang="cd2">
                <a:pos x="l" y="vc"/>
              </a:cxn>
            </a:cxnLst>
            <a:rect l="f31" t="f34" r="f32" b="f33"/>
            <a:pathLst>
              <a:path w="21600" h="21600">
                <a:moveTo>
                  <a:pt x="f12" y="f7"/>
                </a:moveTo>
                <a:arcTo wR="f35" hR="f36" stAng="f71" swAng="f59"/>
                <a:lnTo>
                  <a:pt x="f87" y="f88"/>
                </a:lnTo>
                <a:lnTo>
                  <a:pt x="f7" y="f13"/>
                </a:lnTo>
                <a:lnTo>
                  <a:pt x="f7" y="f14"/>
                </a:lnTo>
                <a:lnTo>
                  <a:pt x="f89" y="f90"/>
                </a:lnTo>
                <a:lnTo>
                  <a:pt x="f7" y="f15"/>
                </a:lnTo>
                <a:arcTo wR="f36" hR="f41" stAng="f72" swAng="f62"/>
                <a:lnTo>
                  <a:pt x="f91" y="f92"/>
                </a:lnTo>
                <a:lnTo>
                  <a:pt x="f13" y="f8"/>
                </a:lnTo>
                <a:lnTo>
                  <a:pt x="f14" y="f8"/>
                </a:lnTo>
                <a:lnTo>
                  <a:pt x="f93" y="f94"/>
                </a:lnTo>
                <a:lnTo>
                  <a:pt x="f15" y="f8"/>
                </a:lnTo>
                <a:arcTo wR="f41" hR="f46" stAng="f73" swAng="f65"/>
                <a:lnTo>
                  <a:pt x="f95" y="f96"/>
                </a:lnTo>
                <a:lnTo>
                  <a:pt x="f8" y="f14"/>
                </a:lnTo>
                <a:lnTo>
                  <a:pt x="f8" y="f13"/>
                </a:lnTo>
                <a:lnTo>
                  <a:pt x="f97" y="f98"/>
                </a:lnTo>
                <a:lnTo>
                  <a:pt x="f8" y="f12"/>
                </a:lnTo>
                <a:arcTo wR="f46" hR="f35" stAng="f74" swAng="f68"/>
                <a:lnTo>
                  <a:pt x="f99" y="f100"/>
                </a:lnTo>
                <a:lnTo>
                  <a:pt x="f14" y="f7"/>
                </a:lnTo>
                <a:lnTo>
                  <a:pt x="f13" y="f7"/>
                </a:lnTo>
                <a:lnTo>
                  <a:pt x="f101" y="f102"/>
                </a:lnTo>
                <a:close/>
              </a:path>
            </a:pathLst>
          </a:custGeom>
          <a:solidFill>
            <a:srgbClr val="FFFFFF"/>
          </a:solidFill>
          <a:ln w="0">
            <a:solidFill>
              <a:srgbClr val="3465A4"/>
            </a:solidFill>
            <a:prstDash val="solid"/>
          </a:ln>
        </p:spPr>
        <p:txBody>
          <a:bodyPr lIns="90000" tIns="45000" rIns="90000" bIns="45000" anchor="ctr" compatLnSpc="0"/>
          <a:lstStyle/>
          <a:p>
            <a:pPr algn="ctr" eaLnBrk="1" fontAlgn="auto">
              <a:spcBef>
                <a:spcPts val="0"/>
              </a:spcBef>
              <a:spcAft>
                <a:spcPts val="0"/>
              </a:spcAft>
              <a:defRPr/>
            </a:pPr>
            <a:r>
              <a:rPr lang="nl-NL" sz="1400">
                <a:latin typeface="Liberation Sans" pitchFamily="18"/>
                <a:ea typeface="Microsoft YaHei" pitchFamily="2"/>
                <a:cs typeface="Lucida Sans" pitchFamily="2"/>
              </a:rPr>
              <a:t>"Liefde is de enige kracht die in staat is om een vijand te veranderen in een vriend."</a:t>
            </a:r>
          </a:p>
        </p:txBody>
      </p:sp>
      <p:sp>
        <p:nvSpPr>
          <p:cNvPr id="16" name="TextBox 15">
            <a:extLst>
              <a:ext uri="{FF2B5EF4-FFF2-40B4-BE49-F238E27FC236}">
                <a16:creationId xmlns:a16="http://schemas.microsoft.com/office/drawing/2014/main" id="{351A438A-CFAA-34B3-B3CB-2565DDB1F5AD}"/>
              </a:ext>
            </a:extLst>
          </p:cNvPr>
          <p:cNvSpPr txBox="1"/>
          <p:nvPr/>
        </p:nvSpPr>
        <p:spPr>
          <a:xfrm>
            <a:off x="2808288" y="4859338"/>
            <a:ext cx="1260475" cy="347662"/>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b="1">
                <a:latin typeface="Liberation Sans" pitchFamily="18"/>
                <a:ea typeface="Microsoft YaHei" pitchFamily="2"/>
                <a:cs typeface="Lucida Sans" pitchFamily="2"/>
              </a:rPr>
              <a:t>Gandhi</a:t>
            </a:r>
          </a:p>
        </p:txBody>
      </p:sp>
      <p:sp>
        <p:nvSpPr>
          <p:cNvPr id="17" name="TextBox 16">
            <a:extLst>
              <a:ext uri="{FF2B5EF4-FFF2-40B4-BE49-F238E27FC236}">
                <a16:creationId xmlns:a16="http://schemas.microsoft.com/office/drawing/2014/main" id="{CA0527B4-DFAA-6400-C371-265056E65243}"/>
              </a:ext>
            </a:extLst>
          </p:cNvPr>
          <p:cNvSpPr txBox="1"/>
          <p:nvPr/>
        </p:nvSpPr>
        <p:spPr>
          <a:xfrm>
            <a:off x="4572000" y="2339975"/>
            <a:ext cx="1800225" cy="346075"/>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b="1">
                <a:latin typeface="Liberation Sans" pitchFamily="18"/>
                <a:ea typeface="Microsoft YaHei" pitchFamily="2"/>
                <a:cs typeface="Lucida Sans" pitchFamily="2"/>
              </a:rPr>
              <a:t>Dorothy Day</a:t>
            </a:r>
          </a:p>
        </p:txBody>
      </p:sp>
      <p:sp>
        <p:nvSpPr>
          <p:cNvPr id="18" name="TextBox 17">
            <a:extLst>
              <a:ext uri="{FF2B5EF4-FFF2-40B4-BE49-F238E27FC236}">
                <a16:creationId xmlns:a16="http://schemas.microsoft.com/office/drawing/2014/main" id="{06D89606-E70F-8809-64A0-838EBAB26F04}"/>
              </a:ext>
            </a:extLst>
          </p:cNvPr>
          <p:cNvSpPr txBox="1"/>
          <p:nvPr/>
        </p:nvSpPr>
        <p:spPr>
          <a:xfrm>
            <a:off x="4032250" y="1728788"/>
            <a:ext cx="1979613" cy="601662"/>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b="1">
                <a:latin typeface="Liberation Sans" pitchFamily="18"/>
                <a:ea typeface="Microsoft YaHei" pitchFamily="2"/>
                <a:cs typeface="Lucida Sans" pitchFamily="2"/>
              </a:rPr>
              <a:t>Nelson Mandela</a:t>
            </a:r>
          </a:p>
        </p:txBody>
      </p:sp>
      <p:sp>
        <p:nvSpPr>
          <p:cNvPr id="19" name="TextBox 18">
            <a:extLst>
              <a:ext uri="{FF2B5EF4-FFF2-40B4-BE49-F238E27FC236}">
                <a16:creationId xmlns:a16="http://schemas.microsoft.com/office/drawing/2014/main" id="{0E0F4596-7D11-77AF-F218-C04359D5E73F}"/>
              </a:ext>
            </a:extLst>
          </p:cNvPr>
          <p:cNvSpPr txBox="1"/>
          <p:nvPr/>
        </p:nvSpPr>
        <p:spPr>
          <a:xfrm>
            <a:off x="8604250" y="612775"/>
            <a:ext cx="1295400" cy="601663"/>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b="1">
                <a:latin typeface="Liberation Sans" pitchFamily="18"/>
                <a:ea typeface="Microsoft YaHei" pitchFamily="2"/>
                <a:cs typeface="Lucida Sans" pitchFamily="2"/>
              </a:rPr>
              <a:t>Desmond Tutu</a:t>
            </a:r>
          </a:p>
        </p:txBody>
      </p:sp>
      <p:sp>
        <p:nvSpPr>
          <p:cNvPr id="20" name="TextBox 19">
            <a:extLst>
              <a:ext uri="{FF2B5EF4-FFF2-40B4-BE49-F238E27FC236}">
                <a16:creationId xmlns:a16="http://schemas.microsoft.com/office/drawing/2014/main" id="{B3CD82DC-0F11-7487-D28E-E6B297317268}"/>
              </a:ext>
            </a:extLst>
          </p:cNvPr>
          <p:cNvSpPr txBox="1"/>
          <p:nvPr/>
        </p:nvSpPr>
        <p:spPr>
          <a:xfrm>
            <a:off x="7199313" y="2952750"/>
            <a:ext cx="2520950" cy="601663"/>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b="1">
                <a:latin typeface="Liberation Sans" pitchFamily="18"/>
                <a:ea typeface="Microsoft YaHei" pitchFamily="2"/>
                <a:cs typeface="Lucida Sans" pitchFamily="2"/>
              </a:rPr>
              <a:t>Martin Luther King</a:t>
            </a:r>
          </a:p>
        </p:txBody>
      </p:sp>
      <p:pic>
        <p:nvPicPr>
          <p:cNvPr id="3" name="Wij vechten tegende wapens">
            <a:hlinkClick r:id="" action="ppaction://media"/>
            <a:extLst>
              <a:ext uri="{FF2B5EF4-FFF2-40B4-BE49-F238E27FC236}">
                <a16:creationId xmlns:a16="http://schemas.microsoft.com/office/drawing/2014/main" id="{61E21079-62BE-CBEC-720B-B1AB9D7E5BB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74370" y="4846129"/>
            <a:ext cx="730250" cy="730250"/>
          </a:xfrm>
          <a:prstGeom prst="rect">
            <a:avLst/>
          </a:prstGeom>
        </p:spPr>
      </p:pic>
    </p:spTree>
  </p:cSld>
  <p:clrMapOvr>
    <a:masterClrMapping/>
  </p:clrMapOvr>
  <p:transition spd="slow" advTm="30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name="page15">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06E5D87-CEF9-167D-360B-6634D32E8785}"/>
              </a:ext>
            </a:extLst>
          </p:cNvPr>
          <p:cNvSpPr txBox="1"/>
          <p:nvPr/>
        </p:nvSpPr>
        <p:spPr>
          <a:xfrm>
            <a:off x="755650" y="431800"/>
            <a:ext cx="8640763" cy="502602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400">
                <a:latin typeface="Comic Sans MS" pitchFamily="66"/>
                <a:ea typeface="Microsoft YaHei" pitchFamily="2"/>
                <a:cs typeface="Lucida Sans" pitchFamily="2"/>
              </a:rPr>
              <a:t>Je hoeft het niet met alles</a:t>
            </a:r>
          </a:p>
          <a:p>
            <a:pPr eaLnBrk="1" fontAlgn="auto">
              <a:spcBef>
                <a:spcPts val="0"/>
              </a:spcBef>
              <a:spcAft>
                <a:spcPts val="0"/>
              </a:spcAft>
              <a:defRPr/>
            </a:pPr>
            <a:r>
              <a:rPr lang="nl-NL" sz="2400">
                <a:latin typeface="Comic Sans MS" pitchFamily="66"/>
                <a:ea typeface="Microsoft YaHei" pitchFamily="2"/>
                <a:cs typeface="Lucida Sans" pitchFamily="2"/>
              </a:rPr>
              <a:t>van Kerk en Vrede eens te zijn…</a:t>
            </a:r>
          </a:p>
          <a:p>
            <a:pPr eaLnBrk="1" fontAlgn="auto">
              <a:spcBef>
                <a:spcPts val="0"/>
              </a:spcBef>
              <a:spcAft>
                <a:spcPts val="0"/>
              </a:spcAft>
              <a:defRPr/>
            </a:pPr>
            <a:endParaRPr lang="nl-NL">
              <a:latin typeface="Comic Sans MS" pitchFamily="66"/>
              <a:ea typeface="Microsoft YaHei" pitchFamily="2"/>
              <a:cs typeface="Lucida Sans" pitchFamily="2"/>
            </a:endParaRPr>
          </a:p>
          <a:p>
            <a:pPr eaLnBrk="1" fontAlgn="auto">
              <a:spcBef>
                <a:spcPts val="0"/>
              </a:spcBef>
              <a:spcAft>
                <a:spcPts val="0"/>
              </a:spcAft>
              <a:defRPr/>
            </a:pPr>
            <a:endParaRPr lang="nl-NL">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algn="r" eaLnBrk="1" fontAlgn="auto">
              <a:spcBef>
                <a:spcPts val="0"/>
              </a:spcBef>
              <a:spcAft>
                <a:spcPts val="0"/>
              </a:spcAft>
              <a:defRPr/>
            </a:pPr>
            <a:r>
              <a:rPr lang="nl-NL" sz="2400">
                <a:latin typeface="Comic Sans MS" pitchFamily="66"/>
                <a:ea typeface="Microsoft YaHei" pitchFamily="2"/>
                <a:cs typeface="Lucida Sans" pitchFamily="2"/>
              </a:rPr>
              <a:t>en ook wij hebben niet altijd een</a:t>
            </a:r>
          </a:p>
          <a:p>
            <a:pPr algn="r" eaLnBrk="1" fontAlgn="auto">
              <a:spcBef>
                <a:spcPts val="0"/>
              </a:spcBef>
              <a:spcAft>
                <a:spcPts val="0"/>
              </a:spcAft>
              <a:defRPr/>
            </a:pPr>
            <a:r>
              <a:rPr lang="nl-NL" sz="2400">
                <a:latin typeface="Comic Sans MS" pitchFamily="66"/>
                <a:ea typeface="Microsoft YaHei" pitchFamily="2"/>
                <a:cs typeface="Lucida Sans" pitchFamily="2"/>
              </a:rPr>
              <a:t>antwoord op allerlei moeilijke vragen</a:t>
            </a:r>
          </a:p>
        </p:txBody>
      </p:sp>
      <p:pic>
        <p:nvPicPr>
          <p:cNvPr id="32771" name="Picture 3">
            <a:extLst>
              <a:ext uri="{FF2B5EF4-FFF2-40B4-BE49-F238E27FC236}">
                <a16:creationId xmlns:a16="http://schemas.microsoft.com/office/drawing/2014/main" id="{CCC37FBD-7617-9115-166A-F5855CFFED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9363" y="1439863"/>
            <a:ext cx="4140200" cy="307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name="page16">
    <p:spTree>
      <p:nvGrpSpPr>
        <p:cNvPr id="1" name=""/>
        <p:cNvGrpSpPr/>
        <p:nvPr/>
      </p:nvGrpSpPr>
      <p:grpSpPr>
        <a:xfrm>
          <a:off x="0" y="0"/>
          <a:ext cx="0" cy="0"/>
          <a:chOff x="0" y="0"/>
          <a:chExt cx="0" cy="0"/>
        </a:xfrm>
      </p:grpSpPr>
      <p:pic>
        <p:nvPicPr>
          <p:cNvPr id="34818" name="Picture 2">
            <a:extLst>
              <a:ext uri="{FF2B5EF4-FFF2-40B4-BE49-F238E27FC236}">
                <a16:creationId xmlns:a16="http://schemas.microsoft.com/office/drawing/2014/main" id="{89E949D1-F1D8-1076-D53D-93D7890C95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1200" y="1079500"/>
            <a:ext cx="2767013" cy="390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3">
            <a:extLst>
              <a:ext uri="{FF2B5EF4-FFF2-40B4-BE49-F238E27FC236}">
                <a16:creationId xmlns:a16="http://schemas.microsoft.com/office/drawing/2014/main" id="{DD2E6EA7-DF35-682C-ADEB-3981650AAA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25" y="1584325"/>
            <a:ext cx="2536825" cy="191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637E52E-4567-66E6-DBBC-8DE84BBE8B47}"/>
              </a:ext>
            </a:extLst>
          </p:cNvPr>
          <p:cNvSpPr txBox="1"/>
          <p:nvPr/>
        </p:nvSpPr>
        <p:spPr>
          <a:xfrm>
            <a:off x="720725" y="538163"/>
            <a:ext cx="7739063" cy="5032375"/>
          </a:xfrm>
          <a:prstGeom prst="rect">
            <a:avLst/>
          </a:prstGeom>
          <a:noFill/>
          <a:ln>
            <a:noFill/>
          </a:ln>
        </p:spPr>
        <p:txBody>
          <a:bodyPr lIns="90000" tIns="45000" rIns="90000" bIns="45000" compatLnSpc="0">
            <a:spAutoFit/>
          </a:bodyPr>
          <a:lstStyle/>
          <a:p>
            <a:pPr eaLnBrk="1" fontAlgn="auto">
              <a:spcBef>
                <a:spcPts val="0"/>
              </a:spcBef>
              <a:spcAft>
                <a:spcPts val="0"/>
              </a:spcAft>
              <a:defRPr/>
            </a:pPr>
            <a:endParaRPr lang="nl-NL" sz="2400">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Maar een </a:t>
            </a:r>
            <a:r>
              <a:rPr lang="nl-NL" sz="2400" b="1">
                <a:latin typeface="Liberation Sans" pitchFamily="18"/>
                <a:ea typeface="Microsoft YaHei" pitchFamily="2"/>
                <a:cs typeface="Lucida Sans" pitchFamily="2"/>
              </a:rPr>
              <a:t>tegengeluid </a:t>
            </a:r>
            <a:r>
              <a:rPr lang="nl-NL" sz="2400">
                <a:latin typeface="Liberation Sans" pitchFamily="18"/>
                <a:ea typeface="Microsoft YaHei" pitchFamily="2"/>
                <a:cs typeface="Lucida Sans" pitchFamily="2"/>
              </a:rPr>
              <a:t>moet toch gehoord worden.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b="1">
                <a:latin typeface="Liberation Sans" pitchFamily="18"/>
                <a:ea typeface="Microsoft YaHei" pitchFamily="2"/>
                <a:cs typeface="Lucida Sans" pitchFamily="2"/>
              </a:rPr>
              <a:t>Kritische vragen</a:t>
            </a:r>
            <a:r>
              <a:rPr lang="nl-NL" sz="2400">
                <a:latin typeface="Liberation Sans" pitchFamily="18"/>
                <a:ea typeface="Microsoft YaHei" pitchFamily="2"/>
                <a:cs typeface="Lucida Sans" pitchFamily="2"/>
              </a:rPr>
              <a:t> moeten toch worden gesteld.</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Zoals...</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p:txBody>
      </p:sp>
    </p:spTree>
  </p:cSld>
  <p:clrMapOvr>
    <a:masterClrMapping/>
  </p:clrMapOvr>
  <p:transition spd="slow" advTm="1500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name="page17">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6380BB-3CAB-FF62-754C-27144059D74C}"/>
              </a:ext>
            </a:extLst>
          </p:cNvPr>
          <p:cNvSpPr txBox="1"/>
          <p:nvPr/>
        </p:nvSpPr>
        <p:spPr>
          <a:xfrm>
            <a:off x="1079500" y="1617663"/>
            <a:ext cx="5040313" cy="3041650"/>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600" i="1">
                <a:latin typeface="Liberation Sans" pitchFamily="18"/>
                <a:ea typeface="Microsoft YaHei" pitchFamily="2"/>
                <a:cs typeface="Lucida Sans" pitchFamily="2"/>
              </a:rPr>
              <a:t>Ben je je ervan bewust dat vijandsdenken er toe kan leiden dat je zwart-wit gaat denken, goed-kwaad, waarbij de ander wordt ontmenselijkt en het duister in het eigen hart en in de eigen samenleving wordt vergeten?</a:t>
            </a:r>
          </a:p>
        </p:txBody>
      </p:sp>
      <p:pic>
        <p:nvPicPr>
          <p:cNvPr id="36867" name="Picture 3">
            <a:extLst>
              <a:ext uri="{FF2B5EF4-FFF2-40B4-BE49-F238E27FC236}">
                <a16:creationId xmlns:a16="http://schemas.microsoft.com/office/drawing/2014/main" id="{1BA542E9-8C29-E98E-F1FC-F46A657513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6438" y="1927225"/>
            <a:ext cx="2290762" cy="340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FB5522E0-9B80-C1EE-971F-06B3A15BA404}"/>
              </a:ext>
            </a:extLst>
          </p:cNvPr>
          <p:cNvSpPr txBox="1"/>
          <p:nvPr/>
        </p:nvSpPr>
        <p:spPr>
          <a:xfrm>
            <a:off x="1079500" y="539750"/>
            <a:ext cx="2520950" cy="34607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i="1">
                <a:latin typeface="Liberation Sans" pitchFamily="18"/>
                <a:ea typeface="Microsoft YaHei" pitchFamily="2"/>
                <a:cs typeface="Lucida Sans" pitchFamily="2"/>
              </a:rPr>
              <a:t>Een tegengeluid...</a:t>
            </a:r>
          </a:p>
        </p:txBody>
      </p:sp>
    </p:spTree>
  </p:cSld>
  <p:clrMapOvr>
    <a:masterClrMapping/>
  </p:clrMapOvr>
  <p:transition spd="slow" advTm="1500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name="page18">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A13CD7E-9754-B120-2CDC-41CF2D768A93}"/>
              </a:ext>
            </a:extLst>
          </p:cNvPr>
          <p:cNvSpPr txBox="1"/>
          <p:nvPr/>
        </p:nvSpPr>
        <p:spPr>
          <a:xfrm>
            <a:off x="468313" y="1368425"/>
            <a:ext cx="8712200" cy="4132263"/>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400">
                <a:latin typeface="Liberation Sans" pitchFamily="18"/>
                <a:ea typeface="Microsoft YaHei" pitchFamily="2"/>
                <a:cs typeface="Lucida Sans" pitchFamily="2"/>
              </a:rPr>
              <a:t>Cijfers 2025 van SIPRI (The independent resource</a:t>
            </a:r>
          </a:p>
          <a:p>
            <a:pPr eaLnBrk="1" fontAlgn="auto">
              <a:spcBef>
                <a:spcPts val="0"/>
              </a:spcBef>
              <a:spcAft>
                <a:spcPts val="0"/>
              </a:spcAft>
              <a:defRPr/>
            </a:pPr>
            <a:r>
              <a:rPr lang="nl-NL" sz="2400">
                <a:latin typeface="Liberation Sans" pitchFamily="18"/>
                <a:ea typeface="Microsoft YaHei" pitchFamily="2"/>
                <a:cs typeface="Lucida Sans" pitchFamily="2"/>
              </a:rPr>
              <a:t>on global security) over uitgaven aan bewapening</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NAVO 55%</a:t>
            </a:r>
          </a:p>
          <a:p>
            <a:pPr eaLnBrk="1" fontAlgn="auto">
              <a:spcBef>
                <a:spcPts val="0"/>
              </a:spcBef>
              <a:spcAft>
                <a:spcPts val="0"/>
              </a:spcAft>
              <a:defRPr/>
            </a:pPr>
            <a:r>
              <a:rPr lang="nl-NL" sz="2400">
                <a:latin typeface="Liberation Sans" pitchFamily="18"/>
                <a:ea typeface="Microsoft YaHei" pitchFamily="2"/>
                <a:cs typeface="Lucida Sans" pitchFamily="2"/>
              </a:rPr>
              <a:t>China 12%</a:t>
            </a:r>
          </a:p>
          <a:p>
            <a:pPr eaLnBrk="1" fontAlgn="auto">
              <a:spcBef>
                <a:spcPts val="0"/>
              </a:spcBef>
              <a:spcAft>
                <a:spcPts val="0"/>
              </a:spcAft>
              <a:defRPr/>
            </a:pPr>
            <a:r>
              <a:rPr lang="nl-NL" sz="2400">
                <a:latin typeface="Liberation Sans" pitchFamily="18"/>
                <a:ea typeface="Microsoft YaHei" pitchFamily="2"/>
                <a:cs typeface="Lucida Sans" pitchFamily="2"/>
              </a:rPr>
              <a:t>Rusland 6,6%</a:t>
            </a:r>
          </a:p>
          <a:p>
            <a:pPr eaLnBrk="1" fontAlgn="auto">
              <a:spcBef>
                <a:spcPts val="0"/>
              </a:spcBef>
              <a:spcAft>
                <a:spcPts val="0"/>
              </a:spcAft>
              <a:defRPr/>
            </a:pPr>
            <a:r>
              <a:rPr lang="nl-NL" sz="2400">
                <a:latin typeface="Liberation Sans" pitchFamily="18"/>
                <a:ea typeface="Microsoft YaHei" pitchFamily="2"/>
                <a:cs typeface="Lucida Sans" pitchFamily="2"/>
              </a:rPr>
              <a:t>Rest van de wereld 26,4%</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200" i="1">
                <a:latin typeface="Liberation Sans" pitchFamily="18"/>
                <a:ea typeface="Microsoft YaHei" pitchFamily="2"/>
                <a:cs typeface="Lucida Sans" pitchFamily="2"/>
              </a:rPr>
              <a:t>Europa geeft veel meer uit aan defensie (450 miljard) dan Rusland (190 miljard). Waarom moet dan het defensiebudget naar 5%?</a:t>
            </a:r>
          </a:p>
          <a:p>
            <a:pPr eaLnBrk="1" fontAlgn="auto">
              <a:spcBef>
                <a:spcPts val="0"/>
              </a:spcBef>
              <a:spcAft>
                <a:spcPts val="0"/>
              </a:spcAft>
              <a:defRPr/>
            </a:pPr>
            <a:endParaRPr lang="nl-NL" sz="2100">
              <a:latin typeface="Liberation Sans" pitchFamily="18"/>
              <a:ea typeface="Microsoft YaHei" pitchFamily="2"/>
              <a:cs typeface="Lucida Sans" pitchFamily="2"/>
            </a:endParaRPr>
          </a:p>
        </p:txBody>
      </p:sp>
      <p:pic>
        <p:nvPicPr>
          <p:cNvPr id="38915" name="Picture 3">
            <a:extLst>
              <a:ext uri="{FF2B5EF4-FFF2-40B4-BE49-F238E27FC236}">
                <a16:creationId xmlns:a16="http://schemas.microsoft.com/office/drawing/2014/main" id="{803DB597-567A-FC7A-5EB7-29F9915F9F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5063" y="539750"/>
            <a:ext cx="223520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8B06EFD9-4742-743E-0627-136F59C5E26F}"/>
              </a:ext>
            </a:extLst>
          </p:cNvPr>
          <p:cNvSpPr txBox="1"/>
          <p:nvPr/>
        </p:nvSpPr>
        <p:spPr>
          <a:xfrm>
            <a:off x="503238" y="539750"/>
            <a:ext cx="2520950" cy="34607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i="1">
                <a:latin typeface="Liberation Sans" pitchFamily="18"/>
                <a:ea typeface="Microsoft YaHei" pitchFamily="2"/>
                <a:cs typeface="Lucida Sans" pitchFamily="2"/>
              </a:rPr>
              <a:t>Een tegengeluid...</a:t>
            </a:r>
          </a:p>
        </p:txBody>
      </p:sp>
    </p:spTree>
  </p:cSld>
  <p:clrMapOvr>
    <a:masterClrMapping/>
  </p:clrMapOvr>
  <p:transition spd="slow" advTm="2000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name="page19">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0459A01-8DB8-6B17-D4F4-AB1646B3DAA7}"/>
              </a:ext>
            </a:extLst>
          </p:cNvPr>
          <p:cNvSpPr txBox="1"/>
          <p:nvPr/>
        </p:nvSpPr>
        <p:spPr>
          <a:xfrm>
            <a:off x="5400675" y="755650"/>
            <a:ext cx="3779838" cy="5462588"/>
          </a:xfrm>
          <a:prstGeom prst="rect">
            <a:avLst/>
          </a:prstGeom>
          <a:noFill/>
          <a:ln>
            <a:noFill/>
          </a:ln>
        </p:spPr>
        <p:txBody>
          <a:bodyPr lIns="90000" tIns="45000" rIns="90000" bIns="45000" compatLnSpc="0">
            <a:spAutoFit/>
          </a:bodyPr>
          <a:lstStyle/>
          <a:p>
            <a:pPr eaLnBrk="1" fontAlgn="auto">
              <a:spcBef>
                <a:spcPts val="0"/>
              </a:spcBef>
              <a:spcAft>
                <a:spcPts val="0"/>
              </a:spcAft>
              <a:defRPr/>
            </a:pPr>
            <a:endParaRPr lang="nl-NL" sz="2100">
              <a:latin typeface="Liberation Sans" pitchFamily="18"/>
              <a:ea typeface="Microsoft YaHei" pitchFamily="2"/>
              <a:cs typeface="Lucida Sans" pitchFamily="2"/>
            </a:endParaRPr>
          </a:p>
          <a:p>
            <a:pPr eaLnBrk="1" fontAlgn="auto">
              <a:spcBef>
                <a:spcPts val="0"/>
              </a:spcBef>
              <a:spcAft>
                <a:spcPts val="0"/>
              </a:spcAft>
              <a:defRPr/>
            </a:pPr>
            <a:r>
              <a:rPr lang="nl-NL" sz="2400" b="1">
                <a:latin typeface="Liberation Sans" pitchFamily="18"/>
                <a:ea typeface="Microsoft YaHei" pitchFamily="2"/>
                <a:cs typeface="Lucida Sans" pitchFamily="2"/>
              </a:rPr>
              <a:t>Kan het niet anders?</a:t>
            </a:r>
          </a:p>
          <a:p>
            <a:pPr eaLnBrk="1" fontAlgn="auto">
              <a:spcBef>
                <a:spcPts val="0"/>
              </a:spcBef>
              <a:spcAft>
                <a:spcPts val="0"/>
              </a:spcAft>
              <a:defRPr/>
            </a:pPr>
            <a:endParaRPr lang="nl-NL" sz="2100">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Onderzoek wijst uit dat geweldloos verzet meer succes heeft dan gewelddadig verzet</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000">
                <a:latin typeface="Liberation Sans" pitchFamily="18"/>
                <a:ea typeface="Microsoft YaHei" pitchFamily="2"/>
                <a:cs typeface="Lucida Sans" pitchFamily="2"/>
              </a:rPr>
              <a:t>(aldus wetenschapper Erica Chenoweth, in Vredelievend verzet)</a:t>
            </a:r>
            <a:r>
              <a:rPr lang="nl-NL" sz="2400">
                <a:latin typeface="Liberation Sans" pitchFamily="18"/>
                <a:ea typeface="Microsoft YaHei" pitchFamily="2"/>
                <a:cs typeface="Lucida Sans" pitchFamily="2"/>
              </a:rPr>
              <a:t>.</a:t>
            </a:r>
          </a:p>
          <a:p>
            <a:pPr eaLnBrk="1" fontAlgn="auto">
              <a:spcBef>
                <a:spcPts val="0"/>
              </a:spcBef>
              <a:spcAft>
                <a:spcPts val="0"/>
              </a:spcAft>
              <a:defRPr/>
            </a:pPr>
            <a:endParaRPr lang="nl-NL" sz="2100">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sz="2100">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100">
                <a:latin typeface="Liberation Sans" pitchFamily="18"/>
                <a:ea typeface="Microsoft YaHei" pitchFamily="2"/>
                <a:cs typeface="Lucida Sans" pitchFamily="2"/>
              </a:rPr>
              <a:t> </a:t>
            </a:r>
          </a:p>
        </p:txBody>
      </p:sp>
      <p:pic>
        <p:nvPicPr>
          <p:cNvPr id="40963" name="Picture 3">
            <a:extLst>
              <a:ext uri="{FF2B5EF4-FFF2-40B4-BE49-F238E27FC236}">
                <a16:creationId xmlns:a16="http://schemas.microsoft.com/office/drawing/2014/main" id="{DDD238B6-D36B-DB46-44A3-1FE70AD999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0" y="1041400"/>
            <a:ext cx="2938463" cy="219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FFEE86AC-EEBD-6FBA-32C8-D97D5C544954}"/>
              </a:ext>
            </a:extLst>
          </p:cNvPr>
          <p:cNvSpPr txBox="1"/>
          <p:nvPr/>
        </p:nvSpPr>
        <p:spPr>
          <a:xfrm>
            <a:off x="503238" y="539750"/>
            <a:ext cx="2520950" cy="34607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i="1">
                <a:latin typeface="Liberation Sans" pitchFamily="18"/>
                <a:ea typeface="Microsoft YaHei" pitchFamily="2"/>
                <a:cs typeface="Lucida Sans" pitchFamily="2"/>
              </a:rPr>
              <a:t>Een tegengeluid...</a:t>
            </a:r>
          </a:p>
        </p:txBody>
      </p:sp>
      <p:sp>
        <p:nvSpPr>
          <p:cNvPr id="5" name="TextBox 4">
            <a:extLst>
              <a:ext uri="{FF2B5EF4-FFF2-40B4-BE49-F238E27FC236}">
                <a16:creationId xmlns:a16="http://schemas.microsoft.com/office/drawing/2014/main" id="{BE603AB5-9307-6190-2C8F-1382E8F64A15}"/>
              </a:ext>
            </a:extLst>
          </p:cNvPr>
          <p:cNvSpPr txBox="1"/>
          <p:nvPr/>
        </p:nvSpPr>
        <p:spPr>
          <a:xfrm>
            <a:off x="2339975" y="4608513"/>
            <a:ext cx="4500563" cy="430212"/>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400" i="1">
                <a:latin typeface="Liberation Sans" pitchFamily="18"/>
                <a:ea typeface="Microsoft YaHei" pitchFamily="2"/>
                <a:cs typeface="Lucida Sans" pitchFamily="2"/>
              </a:rPr>
              <a:t>Wat leert ons dat?</a:t>
            </a:r>
          </a:p>
        </p:txBody>
      </p:sp>
      <p:sp>
        <p:nvSpPr>
          <p:cNvPr id="6" name="TextBox 5">
            <a:extLst>
              <a:ext uri="{FF2B5EF4-FFF2-40B4-BE49-F238E27FC236}">
                <a16:creationId xmlns:a16="http://schemas.microsoft.com/office/drawing/2014/main" id="{C996DBF3-77E7-7174-84CB-2F455BA49BE9}"/>
              </a:ext>
            </a:extLst>
          </p:cNvPr>
          <p:cNvSpPr txBox="1"/>
          <p:nvPr/>
        </p:nvSpPr>
        <p:spPr>
          <a:xfrm>
            <a:off x="1584325" y="3348038"/>
            <a:ext cx="1439863" cy="315912"/>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1600">
                <a:latin typeface="Liberation Sans" pitchFamily="18"/>
                <a:ea typeface="Microsoft YaHei" pitchFamily="2"/>
                <a:cs typeface="Lucida Sans" pitchFamily="2"/>
              </a:rPr>
              <a:t>(Banksy)</a:t>
            </a:r>
          </a:p>
        </p:txBody>
      </p:sp>
      <p:sp>
        <p:nvSpPr>
          <p:cNvPr id="7" name="TextBox 6">
            <a:extLst>
              <a:ext uri="{FF2B5EF4-FFF2-40B4-BE49-F238E27FC236}">
                <a16:creationId xmlns:a16="http://schemas.microsoft.com/office/drawing/2014/main" id="{BDB07BF1-37C3-E47C-1DC7-C4E6A848CE61}"/>
              </a:ext>
            </a:extLst>
          </p:cNvPr>
          <p:cNvSpPr txBox="1"/>
          <p:nvPr/>
        </p:nvSpPr>
        <p:spPr>
          <a:xfrm>
            <a:off x="4140200" y="3959225"/>
            <a:ext cx="630238" cy="347663"/>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a:latin typeface="Liberation Sans" pitchFamily="18"/>
                <a:ea typeface="Microsoft YaHei" pitchFamily="2"/>
                <a:cs typeface="Lucida Sans" pitchFamily="2"/>
              </a:rPr>
              <a:t>	</a:t>
            </a:r>
          </a:p>
        </p:txBody>
      </p:sp>
    </p:spTree>
  </p:cSld>
  <p:clrMapOvr>
    <a:masterClrMapping/>
  </p:clrMapOvr>
  <p:transition spd="slow" advTm="15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921D2-5B2F-6190-0E67-726E0454EE37}"/>
              </a:ext>
            </a:extLst>
          </p:cNvPr>
          <p:cNvSpPr txBox="1">
            <a:spLocks noGrp="1"/>
          </p:cNvSpPr>
          <p:nvPr>
            <p:ph type="title" idx="4294967295"/>
          </p:nvPr>
        </p:nvSpPr>
        <p:spPr>
          <a:xfrm>
            <a:off x="288360" y="226080"/>
            <a:ext cx="9071640" cy="946440"/>
          </a:xfrm>
        </p:spPr>
        <p:txBody>
          <a:bodyPr vert="horz"/>
          <a:lstStyle/>
          <a:p>
            <a:pPr algn="l" eaLnBrk="1" fontAlgn="auto">
              <a:spcBef>
                <a:spcPts val="1417"/>
              </a:spcBef>
              <a:spcAft>
                <a:spcPts val="0"/>
              </a:spcAft>
              <a:defRPr/>
            </a:pPr>
            <a:r>
              <a:rPr sz="3600">
                <a:solidFill>
                  <a:sysClr val="windowText" lastClr="000000"/>
                </a:solidFill>
              </a:rPr>
              <a:t>Kerk en Vrede 100 jaar</a:t>
            </a:r>
          </a:p>
        </p:txBody>
      </p:sp>
      <p:sp>
        <p:nvSpPr>
          <p:cNvPr id="3" name="Text Placeholder 2">
            <a:extLst>
              <a:ext uri="{FF2B5EF4-FFF2-40B4-BE49-F238E27FC236}">
                <a16:creationId xmlns:a16="http://schemas.microsoft.com/office/drawing/2014/main" id="{4ACCBC98-39BF-3E9E-9D5E-02EB7E0403E0}"/>
              </a:ext>
            </a:extLst>
          </p:cNvPr>
          <p:cNvSpPr txBox="1">
            <a:spLocks noGrp="1"/>
          </p:cNvSpPr>
          <p:nvPr>
            <p:ph type="body" idx="4294967295"/>
          </p:nvPr>
        </p:nvSpPr>
        <p:spPr>
          <a:xfrm>
            <a:off x="540000" y="1172520"/>
            <a:ext cx="4860000" cy="3288239"/>
          </a:xfrm>
        </p:spPr>
        <p:txBody>
          <a:bodyPr vert="horz"/>
          <a:lstStyle/>
          <a:p>
            <a:pPr algn="ctr" eaLnBrk="1" fontAlgn="auto">
              <a:spcBef>
                <a:spcPts val="1417"/>
              </a:spcBef>
              <a:spcAft>
                <a:spcPts val="0"/>
              </a:spcAft>
              <a:defRPr/>
            </a:pPr>
            <a:r>
              <a:rPr sz="2400">
                <a:solidFill>
                  <a:sysClr val="windowText" lastClr="000000"/>
                </a:solidFill>
              </a:rPr>
              <a:t>2024</a:t>
            </a:r>
          </a:p>
          <a:p>
            <a:pPr algn="ctr" eaLnBrk="1" fontAlgn="auto">
              <a:spcBef>
                <a:spcPts val="1417"/>
              </a:spcBef>
              <a:spcAft>
                <a:spcPts val="0"/>
              </a:spcAft>
              <a:defRPr/>
            </a:pPr>
            <a:r>
              <a:rPr sz="2400">
                <a:solidFill>
                  <a:sysClr val="windowText" lastClr="000000"/>
                </a:solidFill>
              </a:rPr>
              <a:t>jubileumlied: Die dag zal komen</a:t>
            </a:r>
          </a:p>
        </p:txBody>
      </p:sp>
      <p:pic>
        <p:nvPicPr>
          <p:cNvPr id="6148" name="Picture 4">
            <a:extLst>
              <a:ext uri="{FF2B5EF4-FFF2-40B4-BE49-F238E27FC236}">
                <a16:creationId xmlns:a16="http://schemas.microsoft.com/office/drawing/2014/main" id="{3F95A4D9-7E9B-4DAC-CF7D-0C4526612D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8176" r="18185"/>
          <a:stretch>
            <a:fillRect/>
          </a:stretch>
        </p:blipFill>
        <p:spPr bwMode="auto">
          <a:xfrm>
            <a:off x="6264275" y="900113"/>
            <a:ext cx="3475038"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FFB490D3-FFD8-4EF2-7453-01323F5EE564}"/>
              </a:ext>
            </a:extLst>
          </p:cNvPr>
          <p:cNvSpPr txBox="1"/>
          <p:nvPr/>
        </p:nvSpPr>
        <p:spPr>
          <a:xfrm>
            <a:off x="900113" y="2270126"/>
            <a:ext cx="7199312" cy="4186237"/>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1700">
                <a:latin typeface="Comic Sans MS" pitchFamily="66"/>
                <a:ea typeface="Microsoft YaHei" pitchFamily="2"/>
                <a:cs typeface="Lucida Sans" pitchFamily="2"/>
              </a:rPr>
              <a:t>De volken verzoend, geen grens houdt dat tegen,</a:t>
            </a:r>
          </a:p>
          <a:p>
            <a:pPr eaLnBrk="1" fontAlgn="auto">
              <a:spcBef>
                <a:spcPts val="0"/>
              </a:spcBef>
              <a:spcAft>
                <a:spcPts val="0"/>
              </a:spcAft>
              <a:defRPr/>
            </a:pPr>
            <a:r>
              <a:rPr lang="nl-NL" sz="1700">
                <a:latin typeface="Comic Sans MS" pitchFamily="66"/>
                <a:ea typeface="Microsoft YaHei" pitchFamily="2"/>
                <a:cs typeface="Lucida Sans" pitchFamily="2"/>
              </a:rPr>
              <a:t>de wapenfabrieken, ze liggen verlaten.</a:t>
            </a:r>
          </a:p>
          <a:p>
            <a:pPr eaLnBrk="1" fontAlgn="auto">
              <a:spcBef>
                <a:spcPts val="0"/>
              </a:spcBef>
              <a:spcAft>
                <a:spcPts val="0"/>
              </a:spcAft>
              <a:defRPr/>
            </a:pPr>
            <a:r>
              <a:rPr lang="nl-NL" sz="1700">
                <a:latin typeface="Comic Sans MS" pitchFamily="66"/>
                <a:ea typeface="Microsoft YaHei" pitchFamily="2"/>
                <a:cs typeface="Lucida Sans" pitchFamily="2"/>
              </a:rPr>
              <a:t>We leren de vrede en stoppen te haten.</a:t>
            </a:r>
          </a:p>
          <a:p>
            <a:pPr eaLnBrk="1" fontAlgn="auto">
              <a:spcBef>
                <a:spcPts val="0"/>
              </a:spcBef>
              <a:spcAft>
                <a:spcPts val="0"/>
              </a:spcAft>
              <a:defRPr/>
            </a:pPr>
            <a:r>
              <a:rPr lang="nl-NL" sz="1700">
                <a:latin typeface="Comic Sans MS" pitchFamily="66"/>
                <a:ea typeface="Microsoft YaHei" pitchFamily="2"/>
                <a:cs typeface="Lucida Sans" pitchFamily="2"/>
              </a:rPr>
              <a:t>Geen vrouw meer misbruikt, geen kind in het leger.</a:t>
            </a:r>
          </a:p>
          <a:p>
            <a:pPr eaLnBrk="1" fontAlgn="auto">
              <a:spcBef>
                <a:spcPts val="0"/>
              </a:spcBef>
              <a:spcAft>
                <a:spcPts val="0"/>
              </a:spcAft>
              <a:defRPr/>
            </a:pPr>
            <a:r>
              <a:rPr lang="nl-NL" sz="1700">
                <a:latin typeface="Comic Sans MS" pitchFamily="66"/>
                <a:ea typeface="Microsoft YaHei" pitchFamily="2"/>
                <a:cs typeface="Lucida Sans" pitchFamily="2"/>
              </a:rPr>
              <a:t>Je hoeft je niet meer uit angst te verschansen.</a:t>
            </a:r>
          </a:p>
          <a:p>
            <a:pPr eaLnBrk="1" fontAlgn="auto">
              <a:spcBef>
                <a:spcPts val="0"/>
              </a:spcBef>
              <a:spcAft>
                <a:spcPts val="0"/>
              </a:spcAft>
              <a:defRPr/>
            </a:pPr>
            <a:r>
              <a:rPr lang="nl-NL" sz="1700">
                <a:latin typeface="Comic Sans MS" pitchFamily="66"/>
                <a:ea typeface="Microsoft YaHei" pitchFamily="2"/>
                <a:cs typeface="Lucida Sans" pitchFamily="2"/>
              </a:rPr>
              <a:t>Jij bent Gods mens en je krijgt nieuwe kansen.</a:t>
            </a:r>
          </a:p>
          <a:p>
            <a:pPr eaLnBrk="1" fontAlgn="auto">
              <a:spcBef>
                <a:spcPts val="0"/>
              </a:spcBef>
              <a:spcAft>
                <a:spcPts val="0"/>
              </a:spcAft>
              <a:defRPr/>
            </a:pPr>
            <a:r>
              <a:rPr lang="nl-NL" sz="1700">
                <a:latin typeface="Comic Sans MS" pitchFamily="66"/>
                <a:ea typeface="Microsoft YaHei" pitchFamily="2"/>
                <a:cs typeface="Lucida Sans" pitchFamily="2"/>
              </a:rPr>
              <a:t>Mocht dit ooit waar worden, dan zullen we dansen.</a:t>
            </a:r>
          </a:p>
          <a:p>
            <a:pPr eaLnBrk="1" fontAlgn="auto">
              <a:spcBef>
                <a:spcPts val="0"/>
              </a:spcBef>
              <a:spcAft>
                <a:spcPts val="0"/>
              </a:spcAft>
              <a:defRPr/>
            </a:pPr>
            <a:r>
              <a:rPr lang="nl-NL" sz="1700">
                <a:latin typeface="Comic Sans MS" pitchFamily="66"/>
                <a:ea typeface="Microsoft YaHei" pitchFamily="2"/>
                <a:cs typeface="Lucida Sans" pitchFamily="2"/>
              </a:rPr>
              <a:t>Die dag zal komen, verhaast de tijd:</a:t>
            </a:r>
          </a:p>
          <a:p>
            <a:pPr eaLnBrk="1" fontAlgn="auto">
              <a:spcBef>
                <a:spcPts val="0"/>
              </a:spcBef>
              <a:spcAft>
                <a:spcPts val="0"/>
              </a:spcAft>
              <a:defRPr/>
            </a:pPr>
            <a:r>
              <a:rPr lang="nl-NL" sz="1700">
                <a:latin typeface="Comic Sans MS" pitchFamily="66"/>
                <a:ea typeface="Microsoft YaHei" pitchFamily="2"/>
                <a:cs typeface="Lucida Sans" pitchFamily="2"/>
              </a:rPr>
              <a:t>de nieuwe aarde waar wij van dromen,</a:t>
            </a:r>
          </a:p>
          <a:p>
            <a:pPr eaLnBrk="1" fontAlgn="auto">
              <a:spcBef>
                <a:spcPts val="0"/>
              </a:spcBef>
              <a:spcAft>
                <a:spcPts val="0"/>
              </a:spcAft>
              <a:defRPr/>
            </a:pPr>
            <a:r>
              <a:rPr lang="nl-NL" sz="1700">
                <a:latin typeface="Comic Sans MS" pitchFamily="66"/>
                <a:ea typeface="Microsoft YaHei" pitchFamily="2"/>
                <a:cs typeface="Lucida Sans" pitchFamily="2"/>
              </a:rPr>
              <a:t>waar wij aan werken, die Gij bereidt.</a:t>
            </a:r>
          </a:p>
        </p:txBody>
      </p:sp>
      <p:pic>
        <p:nvPicPr>
          <p:cNvPr id="4" name="Die dag zal komen vs4">
            <a:hlinkClick r:id="" action="ppaction://media"/>
            <a:extLst>
              <a:ext uri="{FF2B5EF4-FFF2-40B4-BE49-F238E27FC236}">
                <a16:creationId xmlns:a16="http://schemas.microsoft.com/office/drawing/2014/main" id="{2BE45546-AEFB-C94D-96DE-0876A057973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626819" y="4284606"/>
            <a:ext cx="730250" cy="730250"/>
          </a:xfrm>
          <a:prstGeom prst="rect">
            <a:avLst/>
          </a:prstGeom>
        </p:spPr>
      </p:pic>
    </p:spTree>
  </p:cSld>
  <p:clrMapOvr>
    <a:masterClrMapping/>
  </p:clrMapOvr>
  <p:transition spd="slow" advTm="92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name="page20">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DD356FF-559C-BE9F-4AB1-B8C44437679C}"/>
              </a:ext>
            </a:extLst>
          </p:cNvPr>
          <p:cNvSpPr txBox="1"/>
          <p:nvPr/>
        </p:nvSpPr>
        <p:spPr>
          <a:xfrm>
            <a:off x="720725" y="539750"/>
            <a:ext cx="2519363" cy="34607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i="1">
                <a:latin typeface="Liberation Sans" pitchFamily="18"/>
                <a:ea typeface="Microsoft YaHei" pitchFamily="2"/>
                <a:cs typeface="Lucida Sans" pitchFamily="2"/>
              </a:rPr>
              <a:t>Een tegengeluid...</a:t>
            </a:r>
          </a:p>
        </p:txBody>
      </p:sp>
      <p:sp>
        <p:nvSpPr>
          <p:cNvPr id="3" name="TextBox 2">
            <a:extLst>
              <a:ext uri="{FF2B5EF4-FFF2-40B4-BE49-F238E27FC236}">
                <a16:creationId xmlns:a16="http://schemas.microsoft.com/office/drawing/2014/main" id="{49AC65D5-F404-45D0-34E6-0E23ACF99891}"/>
              </a:ext>
            </a:extLst>
          </p:cNvPr>
          <p:cNvSpPr txBox="1"/>
          <p:nvPr/>
        </p:nvSpPr>
        <p:spPr>
          <a:xfrm>
            <a:off x="720725" y="1187450"/>
            <a:ext cx="6443663" cy="3957638"/>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200">
                <a:latin typeface="Liberation Sans" pitchFamily="18"/>
                <a:ea typeface="Microsoft YaHei" pitchFamily="2"/>
                <a:cs typeface="Lucida Sans" pitchFamily="2"/>
              </a:rPr>
              <a:t>David van Reijbrouck:</a:t>
            </a: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r>
              <a:rPr lang="nl-NL" sz="2200" b="1">
                <a:latin typeface="Liberation Sans" pitchFamily="18"/>
                <a:ea typeface="Microsoft YaHei" pitchFamily="2"/>
                <a:cs typeface="Lucida Sans" pitchFamily="2"/>
              </a:rPr>
              <a:t>“Bosbranden zijn een veel reëler gevaar dan een Russische invasie…”</a:t>
            </a: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r>
              <a:rPr lang="nl-NL" sz="3600" b="1">
                <a:latin typeface="Liberation Sans" pitchFamily="18"/>
                <a:ea typeface="Microsoft YaHei" pitchFamily="2"/>
                <a:cs typeface="Lucida Sans" pitchFamily="2"/>
              </a:rPr>
              <a:t>Defensie vs. klimaatcrisis?</a:t>
            </a: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r>
              <a:rPr lang="nl-NL" sz="2200">
                <a:latin typeface="Liberation Sans" pitchFamily="18"/>
                <a:ea typeface="Microsoft YaHei" pitchFamily="2"/>
                <a:cs typeface="Lucida Sans" pitchFamily="2"/>
              </a:rPr>
              <a:t>Wat betekent </a:t>
            </a:r>
            <a:r>
              <a:rPr lang="nl-NL" sz="2200" i="1">
                <a:latin typeface="Liberation Sans" pitchFamily="18"/>
                <a:ea typeface="Microsoft YaHei" pitchFamily="2"/>
                <a:cs typeface="Lucida Sans" pitchFamily="2"/>
              </a:rPr>
              <a:t>veiligheid </a:t>
            </a:r>
            <a:r>
              <a:rPr lang="nl-NL" sz="2200">
                <a:latin typeface="Liberation Sans" pitchFamily="18"/>
                <a:ea typeface="Microsoft YaHei" pitchFamily="2"/>
                <a:cs typeface="Lucida Sans" pitchFamily="2"/>
              </a:rPr>
              <a:t>dan?</a:t>
            </a:r>
          </a:p>
          <a:p>
            <a:pPr eaLnBrk="1" fontAlgn="auto">
              <a:spcBef>
                <a:spcPts val="0"/>
              </a:spcBef>
              <a:spcAft>
                <a:spcPts val="0"/>
              </a:spcAft>
              <a:defRPr/>
            </a:pPr>
            <a:r>
              <a:rPr lang="nl-NL" sz="2200">
                <a:latin typeface="Liberation Sans" pitchFamily="18"/>
                <a:ea typeface="Microsoft YaHei" pitchFamily="2"/>
                <a:cs typeface="Lucida Sans" pitchFamily="2"/>
              </a:rPr>
              <a:t>Wat betekent </a:t>
            </a:r>
            <a:r>
              <a:rPr lang="nl-NL" sz="2200" i="1">
                <a:latin typeface="Liberation Sans" pitchFamily="18"/>
                <a:ea typeface="Microsoft YaHei" pitchFamily="2"/>
                <a:cs typeface="Lucida Sans" pitchFamily="2"/>
              </a:rPr>
              <a:t>weerbaarheid</a:t>
            </a:r>
            <a:r>
              <a:rPr lang="nl-NL" sz="2200">
                <a:latin typeface="Liberation Sans" pitchFamily="18"/>
                <a:ea typeface="Microsoft YaHei" pitchFamily="2"/>
                <a:cs typeface="Lucida Sans" pitchFamily="2"/>
              </a:rPr>
              <a:t> dan?</a:t>
            </a:r>
          </a:p>
        </p:txBody>
      </p:sp>
      <p:pic>
        <p:nvPicPr>
          <p:cNvPr id="43012" name="Picture 4">
            <a:extLst>
              <a:ext uri="{FF2B5EF4-FFF2-40B4-BE49-F238E27FC236}">
                <a16:creationId xmlns:a16="http://schemas.microsoft.com/office/drawing/2014/main" id="{3C941CE0-BC0D-1DD8-EF1C-5F9C06AE69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462" r="28101"/>
          <a:stretch>
            <a:fillRect/>
          </a:stretch>
        </p:blipFill>
        <p:spPr bwMode="auto">
          <a:xfrm>
            <a:off x="7272338" y="1566863"/>
            <a:ext cx="2519362"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name="page21">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C089432-DC29-FB9F-34BE-4E08E43481E1}"/>
              </a:ext>
            </a:extLst>
          </p:cNvPr>
          <p:cNvSpPr txBox="1"/>
          <p:nvPr/>
        </p:nvSpPr>
        <p:spPr>
          <a:xfrm>
            <a:off x="1079500" y="539750"/>
            <a:ext cx="2520950" cy="34607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i="1">
                <a:latin typeface="Liberation Sans" pitchFamily="18"/>
                <a:ea typeface="Microsoft YaHei" pitchFamily="2"/>
                <a:cs typeface="Lucida Sans" pitchFamily="2"/>
              </a:rPr>
              <a:t>Een tegengeluid...</a:t>
            </a:r>
          </a:p>
        </p:txBody>
      </p:sp>
      <p:sp>
        <p:nvSpPr>
          <p:cNvPr id="3" name="TextBox 2">
            <a:extLst>
              <a:ext uri="{FF2B5EF4-FFF2-40B4-BE49-F238E27FC236}">
                <a16:creationId xmlns:a16="http://schemas.microsoft.com/office/drawing/2014/main" id="{D940292E-DCE2-ECEE-5918-B7379EA84C71}"/>
              </a:ext>
            </a:extLst>
          </p:cNvPr>
          <p:cNvSpPr txBox="1"/>
          <p:nvPr/>
        </p:nvSpPr>
        <p:spPr>
          <a:xfrm>
            <a:off x="1079500" y="1260475"/>
            <a:ext cx="8101013" cy="395287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600">
                <a:latin typeface="Liberation Sans" pitchFamily="18"/>
                <a:ea typeface="Microsoft YaHei" pitchFamily="2"/>
                <a:cs typeface="Lucida Sans" pitchFamily="2"/>
              </a:rPr>
              <a:t>Normalisering van kernwapens?</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600">
                <a:latin typeface="Liberation Sans" pitchFamily="18"/>
                <a:ea typeface="Microsoft YaHei" pitchFamily="2"/>
                <a:cs typeface="Lucida Sans" pitchFamily="2"/>
              </a:rPr>
              <a:t>Europa: een kernmacht?</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600">
                <a:latin typeface="Liberation Sans" pitchFamily="18"/>
                <a:ea typeface="Microsoft YaHei" pitchFamily="2"/>
                <a:cs typeface="Lucida Sans" pitchFamily="2"/>
              </a:rPr>
              <a:t>Uitspraak Gereformeerde Synode 1978:</a:t>
            </a:r>
          </a:p>
          <a:p>
            <a:pPr eaLnBrk="1" fontAlgn="auto">
              <a:spcBef>
                <a:spcPts val="0"/>
              </a:spcBef>
              <a:spcAft>
                <a:spcPts val="0"/>
              </a:spcAft>
              <a:defRPr/>
            </a:pPr>
            <a:r>
              <a:rPr lang="nl-NL" sz="2600" i="1">
                <a:latin typeface="Liberation Sans" pitchFamily="18"/>
                <a:ea typeface="Microsoft YaHei" pitchFamily="2"/>
                <a:cs typeface="Lucida Sans" pitchFamily="2"/>
              </a:rPr>
              <a:t>“massavernietigingswapens en -methoden en de bewapeningswedloop zijn in strijd met Gods heil voor deze wereld en dus uit den boze”.</a:t>
            </a:r>
          </a:p>
        </p:txBody>
      </p:sp>
      <p:pic>
        <p:nvPicPr>
          <p:cNvPr id="45060" name="Picture 4">
            <a:extLst>
              <a:ext uri="{FF2B5EF4-FFF2-40B4-BE49-F238E27FC236}">
                <a16:creationId xmlns:a16="http://schemas.microsoft.com/office/drawing/2014/main" id="{82BF01FA-2D65-EC0F-1C20-B5F57A82DC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3363" y="612775"/>
            <a:ext cx="3028950" cy="2017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name="page22">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28324C-9540-3135-9044-076283B3A21D}"/>
              </a:ext>
            </a:extLst>
          </p:cNvPr>
          <p:cNvSpPr txBox="1"/>
          <p:nvPr/>
        </p:nvSpPr>
        <p:spPr>
          <a:xfrm>
            <a:off x="755650" y="431800"/>
            <a:ext cx="8640763" cy="502602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400">
                <a:latin typeface="Comic Sans MS" pitchFamily="66"/>
                <a:ea typeface="Microsoft YaHei" pitchFamily="2"/>
                <a:cs typeface="Lucida Sans" pitchFamily="2"/>
              </a:rPr>
              <a:t>Je hoeft het niet met alles</a:t>
            </a:r>
          </a:p>
          <a:p>
            <a:pPr eaLnBrk="1" fontAlgn="auto">
              <a:spcBef>
                <a:spcPts val="0"/>
              </a:spcBef>
              <a:spcAft>
                <a:spcPts val="0"/>
              </a:spcAft>
              <a:defRPr/>
            </a:pPr>
            <a:r>
              <a:rPr lang="nl-NL" sz="2400">
                <a:latin typeface="Comic Sans MS" pitchFamily="66"/>
                <a:ea typeface="Microsoft YaHei" pitchFamily="2"/>
                <a:cs typeface="Lucida Sans" pitchFamily="2"/>
              </a:rPr>
              <a:t>van Kerk en Vrede eens te zijn…</a:t>
            </a:r>
          </a:p>
          <a:p>
            <a:pPr eaLnBrk="1" fontAlgn="auto">
              <a:spcBef>
                <a:spcPts val="0"/>
              </a:spcBef>
              <a:spcAft>
                <a:spcPts val="0"/>
              </a:spcAft>
              <a:defRPr/>
            </a:pPr>
            <a:endParaRPr lang="nl-NL">
              <a:latin typeface="Comic Sans MS" pitchFamily="66"/>
              <a:ea typeface="Microsoft YaHei" pitchFamily="2"/>
              <a:cs typeface="Lucida Sans" pitchFamily="2"/>
            </a:endParaRPr>
          </a:p>
          <a:p>
            <a:pPr eaLnBrk="1" fontAlgn="auto">
              <a:spcBef>
                <a:spcPts val="0"/>
              </a:spcBef>
              <a:spcAft>
                <a:spcPts val="0"/>
              </a:spcAft>
              <a:defRPr/>
            </a:pPr>
            <a:endParaRPr lang="nl-NL">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eaLnBrk="1" fontAlgn="auto">
              <a:spcBef>
                <a:spcPts val="0"/>
              </a:spcBef>
              <a:spcAft>
                <a:spcPts val="0"/>
              </a:spcAft>
              <a:defRPr/>
            </a:pPr>
            <a:endParaRPr lang="nl-NL" sz="2100">
              <a:latin typeface="Comic Sans MS" pitchFamily="66"/>
              <a:ea typeface="Microsoft YaHei" pitchFamily="2"/>
              <a:cs typeface="Lucida Sans" pitchFamily="2"/>
            </a:endParaRPr>
          </a:p>
          <a:p>
            <a:pPr algn="r" eaLnBrk="1" fontAlgn="auto">
              <a:spcBef>
                <a:spcPts val="0"/>
              </a:spcBef>
              <a:spcAft>
                <a:spcPts val="0"/>
              </a:spcAft>
              <a:defRPr/>
            </a:pPr>
            <a:r>
              <a:rPr lang="nl-NL" sz="2400">
                <a:latin typeface="Comic Sans MS" pitchFamily="66"/>
                <a:ea typeface="Microsoft YaHei" pitchFamily="2"/>
                <a:cs typeface="Lucida Sans" pitchFamily="2"/>
              </a:rPr>
              <a:t>en ook wij hebben niet altijd een</a:t>
            </a:r>
          </a:p>
          <a:p>
            <a:pPr algn="r" eaLnBrk="1" fontAlgn="auto">
              <a:spcBef>
                <a:spcPts val="0"/>
              </a:spcBef>
              <a:spcAft>
                <a:spcPts val="0"/>
              </a:spcAft>
              <a:defRPr/>
            </a:pPr>
            <a:r>
              <a:rPr lang="nl-NL" sz="2400">
                <a:latin typeface="Comic Sans MS" pitchFamily="66"/>
                <a:ea typeface="Microsoft YaHei" pitchFamily="2"/>
                <a:cs typeface="Lucida Sans" pitchFamily="2"/>
              </a:rPr>
              <a:t>antwoord op allerlei moeilijke vragen.</a:t>
            </a:r>
          </a:p>
        </p:txBody>
      </p:sp>
      <p:pic>
        <p:nvPicPr>
          <p:cNvPr id="47107" name="Picture 3">
            <a:extLst>
              <a:ext uri="{FF2B5EF4-FFF2-40B4-BE49-F238E27FC236}">
                <a16:creationId xmlns:a16="http://schemas.microsoft.com/office/drawing/2014/main" id="{4C6BA8CF-FF48-CB3A-72E0-A731062119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9363" y="1439863"/>
            <a:ext cx="4140200" cy="307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name="page23">
    <p:spTree>
      <p:nvGrpSpPr>
        <p:cNvPr id="1" name=""/>
        <p:cNvGrpSpPr/>
        <p:nvPr/>
      </p:nvGrpSpPr>
      <p:grpSpPr>
        <a:xfrm>
          <a:off x="0" y="0"/>
          <a:ext cx="0" cy="0"/>
          <a:chOff x="0" y="0"/>
          <a:chExt cx="0" cy="0"/>
        </a:xfrm>
      </p:grpSpPr>
      <p:pic>
        <p:nvPicPr>
          <p:cNvPr id="49154" name="Picture 2">
            <a:extLst>
              <a:ext uri="{FF2B5EF4-FFF2-40B4-BE49-F238E27FC236}">
                <a16:creationId xmlns:a16="http://schemas.microsoft.com/office/drawing/2014/main" id="{91ACA1AF-2E99-59B7-1A35-9992658651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3250" y="1403350"/>
            <a:ext cx="2767013" cy="390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Picture 3">
            <a:extLst>
              <a:ext uri="{FF2B5EF4-FFF2-40B4-BE49-F238E27FC236}">
                <a16:creationId xmlns:a16="http://schemas.microsoft.com/office/drawing/2014/main" id="{B6725CD1-22DF-50EC-6131-2C54602D7D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125" y="1403350"/>
            <a:ext cx="2536825"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FC40AA9-A25B-E93C-013E-01994497F784}"/>
              </a:ext>
            </a:extLst>
          </p:cNvPr>
          <p:cNvSpPr txBox="1"/>
          <p:nvPr/>
        </p:nvSpPr>
        <p:spPr>
          <a:xfrm>
            <a:off x="576263" y="600075"/>
            <a:ext cx="7739062" cy="6107847"/>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600" dirty="0">
                <a:latin typeface="Liberation Sans" pitchFamily="18"/>
                <a:ea typeface="Microsoft YaHei" pitchFamily="2"/>
                <a:cs typeface="Lucida Sans" pitchFamily="2"/>
              </a:rPr>
              <a:t>Maar een </a:t>
            </a:r>
            <a:r>
              <a:rPr lang="nl-NL" sz="2600" b="1" dirty="0">
                <a:latin typeface="Liberation Sans" pitchFamily="18"/>
                <a:ea typeface="Microsoft YaHei" pitchFamily="2"/>
                <a:cs typeface="Lucida Sans" pitchFamily="2"/>
              </a:rPr>
              <a:t>tegengeluid </a:t>
            </a:r>
            <a:r>
              <a:rPr lang="nl-NL" sz="2600" dirty="0">
                <a:latin typeface="Liberation Sans" pitchFamily="18"/>
                <a:ea typeface="Microsoft YaHei" pitchFamily="2"/>
                <a:cs typeface="Lucida Sans" pitchFamily="2"/>
              </a:rPr>
              <a:t>moet toch gehoord worden.</a:t>
            </a:r>
          </a:p>
          <a:p>
            <a:pPr eaLnBrk="1" fontAlgn="auto">
              <a:spcBef>
                <a:spcPts val="0"/>
              </a:spcBef>
              <a:spcAft>
                <a:spcPts val="0"/>
              </a:spcAft>
              <a:defRPr/>
            </a:pPr>
            <a:endParaRPr lang="nl-NL" dirty="0">
              <a:latin typeface="Liberation Sans" pitchFamily="18"/>
              <a:ea typeface="Microsoft YaHei" pitchFamily="2"/>
              <a:cs typeface="Lucida Sans" pitchFamily="2"/>
            </a:endParaRPr>
          </a:p>
          <a:p>
            <a:pPr eaLnBrk="1" fontAlgn="auto">
              <a:spcBef>
                <a:spcPts val="0"/>
              </a:spcBef>
              <a:spcAft>
                <a:spcPts val="0"/>
              </a:spcAft>
              <a:defRPr/>
            </a:pPr>
            <a:endParaRPr lang="nl-NL" dirty="0">
              <a:latin typeface="Liberation Sans" pitchFamily="18"/>
              <a:ea typeface="Microsoft YaHei" pitchFamily="2"/>
              <a:cs typeface="Lucida Sans" pitchFamily="2"/>
            </a:endParaRPr>
          </a:p>
          <a:p>
            <a:pPr eaLnBrk="1" fontAlgn="auto">
              <a:spcBef>
                <a:spcPts val="0"/>
              </a:spcBef>
              <a:spcAft>
                <a:spcPts val="0"/>
              </a:spcAft>
              <a:defRPr/>
            </a:pPr>
            <a:endParaRPr lang="nl-NL" dirty="0">
              <a:latin typeface="Liberation Sans" pitchFamily="18"/>
              <a:ea typeface="Microsoft YaHei" pitchFamily="2"/>
              <a:cs typeface="Lucida Sans" pitchFamily="2"/>
            </a:endParaRPr>
          </a:p>
          <a:p>
            <a:pPr eaLnBrk="1" fontAlgn="auto">
              <a:spcBef>
                <a:spcPts val="0"/>
              </a:spcBef>
              <a:spcAft>
                <a:spcPts val="0"/>
              </a:spcAft>
              <a:defRPr/>
            </a:pPr>
            <a:endParaRPr lang="nl-NL" dirty="0">
              <a:latin typeface="Liberation Sans" pitchFamily="18"/>
              <a:ea typeface="Microsoft YaHei" pitchFamily="2"/>
              <a:cs typeface="Lucida Sans" pitchFamily="2"/>
            </a:endParaRPr>
          </a:p>
          <a:p>
            <a:pPr eaLnBrk="1" fontAlgn="auto">
              <a:spcBef>
                <a:spcPts val="0"/>
              </a:spcBef>
              <a:spcAft>
                <a:spcPts val="0"/>
              </a:spcAft>
              <a:defRPr/>
            </a:pPr>
            <a:endParaRPr lang="nl-NL" dirty="0">
              <a:latin typeface="Liberation Sans" pitchFamily="18"/>
              <a:ea typeface="Microsoft YaHei" pitchFamily="2"/>
              <a:cs typeface="Lucida Sans" pitchFamily="2"/>
            </a:endParaRPr>
          </a:p>
          <a:p>
            <a:pPr eaLnBrk="1" fontAlgn="auto">
              <a:spcBef>
                <a:spcPts val="0"/>
              </a:spcBef>
              <a:spcAft>
                <a:spcPts val="0"/>
              </a:spcAft>
              <a:defRPr/>
            </a:pPr>
            <a:endParaRPr lang="nl-NL" dirty="0">
              <a:latin typeface="Liberation Sans" pitchFamily="18"/>
              <a:ea typeface="Microsoft YaHei" pitchFamily="2"/>
              <a:cs typeface="Lucida Sans" pitchFamily="2"/>
            </a:endParaRPr>
          </a:p>
          <a:p>
            <a:pPr eaLnBrk="1" fontAlgn="auto">
              <a:spcBef>
                <a:spcPts val="0"/>
              </a:spcBef>
              <a:spcAft>
                <a:spcPts val="0"/>
              </a:spcAft>
              <a:defRPr/>
            </a:pPr>
            <a:endParaRPr lang="nl-NL" dirty="0">
              <a:latin typeface="Liberation Sans" pitchFamily="18"/>
              <a:ea typeface="Microsoft YaHei" pitchFamily="2"/>
              <a:cs typeface="Lucida Sans" pitchFamily="2"/>
            </a:endParaRPr>
          </a:p>
          <a:p>
            <a:pPr eaLnBrk="1" fontAlgn="auto">
              <a:spcBef>
                <a:spcPts val="0"/>
              </a:spcBef>
              <a:spcAft>
                <a:spcPts val="0"/>
              </a:spcAft>
              <a:defRPr/>
            </a:pPr>
            <a:endParaRPr lang="nl-NL" dirty="0">
              <a:latin typeface="Liberation Sans" pitchFamily="18"/>
              <a:ea typeface="Microsoft YaHei" pitchFamily="2"/>
              <a:cs typeface="Lucida Sans" pitchFamily="2"/>
            </a:endParaRPr>
          </a:p>
          <a:p>
            <a:pPr eaLnBrk="1" fontAlgn="auto">
              <a:spcBef>
                <a:spcPts val="0"/>
              </a:spcBef>
              <a:spcAft>
                <a:spcPts val="0"/>
              </a:spcAft>
              <a:defRPr/>
            </a:pPr>
            <a:endParaRPr lang="nl-NL" dirty="0">
              <a:latin typeface="Liberation Sans" pitchFamily="18"/>
              <a:ea typeface="Microsoft YaHei" pitchFamily="2"/>
              <a:cs typeface="Lucida Sans" pitchFamily="2"/>
            </a:endParaRPr>
          </a:p>
          <a:p>
            <a:pPr eaLnBrk="1" fontAlgn="auto">
              <a:spcBef>
                <a:spcPts val="0"/>
              </a:spcBef>
              <a:spcAft>
                <a:spcPts val="0"/>
              </a:spcAft>
              <a:defRPr/>
            </a:pPr>
            <a:endParaRPr lang="nl-NL" dirty="0">
              <a:latin typeface="Liberation Sans" pitchFamily="18"/>
              <a:ea typeface="Microsoft YaHei" pitchFamily="2"/>
              <a:cs typeface="Lucida Sans" pitchFamily="2"/>
            </a:endParaRPr>
          </a:p>
          <a:p>
            <a:pPr eaLnBrk="1" fontAlgn="auto">
              <a:spcBef>
                <a:spcPts val="0"/>
              </a:spcBef>
              <a:spcAft>
                <a:spcPts val="0"/>
              </a:spcAft>
              <a:defRPr/>
            </a:pPr>
            <a:endParaRPr lang="nl-NL" dirty="0" smtClean="0">
              <a:latin typeface="Liberation Sans" pitchFamily="18"/>
              <a:ea typeface="Microsoft YaHei" pitchFamily="2"/>
              <a:cs typeface="Lucida Sans" pitchFamily="2"/>
            </a:endParaRPr>
          </a:p>
          <a:p>
            <a:pPr eaLnBrk="1" fontAlgn="auto">
              <a:spcBef>
                <a:spcPts val="0"/>
              </a:spcBef>
              <a:spcAft>
                <a:spcPts val="0"/>
              </a:spcAft>
              <a:defRPr/>
            </a:pPr>
            <a:endParaRPr lang="nl-NL" dirty="0" smtClean="0">
              <a:latin typeface="Liberation Sans" pitchFamily="18"/>
              <a:ea typeface="Microsoft YaHei" pitchFamily="2"/>
              <a:cs typeface="Lucida Sans" pitchFamily="2"/>
            </a:endParaRPr>
          </a:p>
          <a:p>
            <a:pPr eaLnBrk="1" fontAlgn="auto">
              <a:spcBef>
                <a:spcPts val="0"/>
              </a:spcBef>
              <a:spcAft>
                <a:spcPts val="0"/>
              </a:spcAft>
              <a:defRPr/>
            </a:pPr>
            <a:endParaRPr lang="nl-NL" dirty="0">
              <a:latin typeface="Liberation Sans" pitchFamily="18"/>
              <a:ea typeface="Microsoft YaHei" pitchFamily="2"/>
              <a:cs typeface="Lucida Sans" pitchFamily="2"/>
            </a:endParaRPr>
          </a:p>
          <a:p>
            <a:pPr eaLnBrk="1" fontAlgn="auto">
              <a:spcBef>
                <a:spcPts val="0"/>
              </a:spcBef>
              <a:spcAft>
                <a:spcPts val="0"/>
              </a:spcAft>
              <a:defRPr/>
            </a:pPr>
            <a:r>
              <a:rPr lang="nl-NL" sz="2600" b="1" dirty="0">
                <a:latin typeface="Liberation Sans" pitchFamily="18"/>
                <a:ea typeface="Microsoft YaHei" pitchFamily="2"/>
                <a:cs typeface="Lucida Sans" pitchFamily="2"/>
              </a:rPr>
              <a:t>Kritische vragen</a:t>
            </a:r>
            <a:r>
              <a:rPr lang="nl-NL" sz="2600" dirty="0">
                <a:latin typeface="Liberation Sans" pitchFamily="18"/>
                <a:ea typeface="Microsoft YaHei" pitchFamily="2"/>
                <a:cs typeface="Lucida Sans" pitchFamily="2"/>
              </a:rPr>
              <a:t> moeten </a:t>
            </a:r>
            <a:r>
              <a:rPr lang="nl-NL" sz="2600" dirty="0" smtClean="0">
                <a:latin typeface="Liberation Sans" pitchFamily="18"/>
                <a:ea typeface="Microsoft YaHei" pitchFamily="2"/>
                <a:cs typeface="Lucida Sans" pitchFamily="2"/>
              </a:rPr>
              <a:t>toch worden gesteld.</a:t>
            </a:r>
            <a:endParaRPr lang="nl-NL" sz="2600" dirty="0">
              <a:latin typeface="Liberation Sans" pitchFamily="18"/>
              <a:ea typeface="Microsoft YaHei" pitchFamily="2"/>
              <a:cs typeface="Lucida Sans" pitchFamily="2"/>
            </a:endParaRPr>
          </a:p>
          <a:p>
            <a:pPr eaLnBrk="1" fontAlgn="auto">
              <a:spcBef>
                <a:spcPts val="0"/>
              </a:spcBef>
              <a:spcAft>
                <a:spcPts val="0"/>
              </a:spcAft>
              <a:defRPr/>
            </a:pPr>
            <a:r>
              <a:rPr lang="nl-NL" sz="2600" dirty="0">
                <a:latin typeface="Liberation Sans" pitchFamily="18"/>
                <a:ea typeface="Microsoft YaHei" pitchFamily="2"/>
                <a:cs typeface="Lucida Sans" pitchFamily="2"/>
              </a:rPr>
              <a:t>							</a:t>
            </a:r>
          </a:p>
          <a:p>
            <a:pPr eaLnBrk="1" fontAlgn="auto">
              <a:spcBef>
                <a:spcPts val="0"/>
              </a:spcBef>
              <a:spcAft>
                <a:spcPts val="0"/>
              </a:spcAft>
              <a:defRPr/>
            </a:pPr>
            <a:endParaRPr lang="nl-NL" dirty="0">
              <a:latin typeface="Liberation Sans" pitchFamily="18"/>
              <a:ea typeface="Microsoft YaHei" pitchFamily="2"/>
              <a:cs typeface="Lucida Sans" pitchFamily="2"/>
            </a:endParaRPr>
          </a:p>
          <a:p>
            <a:pPr eaLnBrk="1" fontAlgn="auto">
              <a:spcBef>
                <a:spcPts val="0"/>
              </a:spcBef>
              <a:spcAft>
                <a:spcPts val="0"/>
              </a:spcAft>
              <a:defRPr/>
            </a:pPr>
            <a:endParaRPr lang="nl-NL" dirty="0">
              <a:latin typeface="Liberation Sans" pitchFamily="18"/>
              <a:ea typeface="Microsoft YaHei" pitchFamily="2"/>
              <a:cs typeface="Lucida Sans" pitchFamily="2"/>
            </a:endParaRPr>
          </a:p>
          <a:p>
            <a:pPr eaLnBrk="1" fontAlgn="auto">
              <a:spcBef>
                <a:spcPts val="0"/>
              </a:spcBef>
              <a:spcAft>
                <a:spcPts val="0"/>
              </a:spcAft>
              <a:defRPr/>
            </a:pPr>
            <a:endParaRPr lang="nl-NL" sz="2400" dirty="0">
              <a:latin typeface="Liberation Sans" pitchFamily="18"/>
              <a:ea typeface="Microsoft YaHei" pitchFamily="2"/>
              <a:cs typeface="Lucida Sans" pitchFamily="2"/>
            </a:endParaRPr>
          </a:p>
          <a:p>
            <a:pPr eaLnBrk="1" fontAlgn="auto">
              <a:spcBef>
                <a:spcPts val="0"/>
              </a:spcBef>
              <a:spcAft>
                <a:spcPts val="0"/>
              </a:spcAft>
              <a:defRPr/>
            </a:pPr>
            <a:endParaRPr lang="nl-NL" dirty="0">
              <a:latin typeface="Liberation Sans" pitchFamily="18"/>
              <a:ea typeface="Microsoft YaHei" pitchFamily="2"/>
              <a:cs typeface="Lucida Sans" pitchFamily="2"/>
            </a:endParaRPr>
          </a:p>
          <a:p>
            <a:pPr eaLnBrk="1" fontAlgn="auto">
              <a:spcBef>
                <a:spcPts val="0"/>
              </a:spcBef>
              <a:spcAft>
                <a:spcPts val="0"/>
              </a:spcAft>
              <a:defRPr/>
            </a:pPr>
            <a:endParaRPr lang="nl-NL" dirty="0">
              <a:latin typeface="Liberation Sans" pitchFamily="18"/>
              <a:ea typeface="Microsoft YaHei" pitchFamily="2"/>
              <a:cs typeface="Lucida Sans" pitchFamily="2"/>
            </a:endParaRPr>
          </a:p>
        </p:txBody>
      </p:sp>
    </p:spTree>
  </p:cSld>
  <p:clrMapOvr>
    <a:masterClrMapping/>
  </p:clrMapOvr>
  <p:transition spd="slow" advTm="1500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name="page24">
    <p:spTree>
      <p:nvGrpSpPr>
        <p:cNvPr id="1" name=""/>
        <p:cNvGrpSpPr/>
        <p:nvPr/>
      </p:nvGrpSpPr>
      <p:grpSpPr>
        <a:xfrm>
          <a:off x="0" y="0"/>
          <a:ext cx="0" cy="0"/>
          <a:chOff x="0" y="0"/>
          <a:chExt cx="0" cy="0"/>
        </a:xfrm>
      </p:grpSpPr>
      <p:pic>
        <p:nvPicPr>
          <p:cNvPr id="51202" name="Picture 2">
            <a:extLst>
              <a:ext uri="{FF2B5EF4-FFF2-40B4-BE49-F238E27FC236}">
                <a16:creationId xmlns:a16="http://schemas.microsoft.com/office/drawing/2014/main" id="{E0079D19-A138-6DB6-5456-E3E7F5912CD9}"/>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539750" y="271463"/>
            <a:ext cx="2566988"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D8866CE6-7A9E-6437-61A5-577C616B2586}"/>
              </a:ext>
            </a:extLst>
          </p:cNvPr>
          <p:cNvSpPr txBox="1"/>
          <p:nvPr/>
        </p:nvSpPr>
        <p:spPr>
          <a:xfrm>
            <a:off x="4392613" y="287338"/>
            <a:ext cx="5507037" cy="5722937"/>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400" b="1">
                <a:latin typeface="Liberation Sans" pitchFamily="18"/>
                <a:ea typeface="Microsoft YaHei" pitchFamily="2"/>
                <a:cs typeface="Lucida Sans" pitchFamily="2"/>
              </a:rPr>
              <a:t>een vereniging met….</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leden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een bestuur</a:t>
            </a:r>
          </a:p>
          <a:p>
            <a:pPr eaLnBrk="1" fontAlgn="auto">
              <a:spcBef>
                <a:spcPts val="0"/>
              </a:spcBef>
              <a:spcAft>
                <a:spcPts val="0"/>
              </a:spcAft>
              <a:defRPr/>
            </a:pPr>
            <a:endParaRPr lang="nl-NL" sz="2400">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vrijwilligers</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enkele werkgroepen en projecten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een jaarlijkse ALV</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een kantoor</a:t>
            </a:r>
          </a:p>
          <a:p>
            <a:pPr eaLnBrk="1" fontAlgn="auto">
              <a:spcBef>
                <a:spcPts val="0"/>
              </a:spcBef>
              <a:spcAft>
                <a:spcPts val="0"/>
              </a:spcAft>
              <a:defRPr/>
            </a:pPr>
            <a:endParaRPr lang="nl-NL" sz="2600">
              <a:latin typeface="Liberation Sans" pitchFamily="18"/>
              <a:ea typeface="Microsoft YaHei" pitchFamily="2"/>
              <a:cs typeface="Lucida Sans" pitchFamily="2"/>
            </a:endParaRPr>
          </a:p>
          <a:p>
            <a:pPr algn="r" eaLnBrk="1" fontAlgn="auto">
              <a:spcBef>
                <a:spcPts val="0"/>
              </a:spcBef>
              <a:spcAft>
                <a:spcPts val="0"/>
              </a:spcAft>
              <a:defRPr/>
            </a:pPr>
            <a:r>
              <a:rPr lang="nl-NL" sz="3200" b="1">
                <a:latin typeface="Liberation Sans" pitchFamily="18"/>
                <a:ea typeface="Microsoft YaHei" pitchFamily="2"/>
                <a:cs typeface="Lucida Sans" pitchFamily="2"/>
              </a:rPr>
              <a:t>Wat Kerk en Vrede doet?</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sz="2100">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p:txBody>
      </p:sp>
      <p:pic>
        <p:nvPicPr>
          <p:cNvPr id="51204" name="Picture 4">
            <a:extLst>
              <a:ext uri="{FF2B5EF4-FFF2-40B4-BE49-F238E27FC236}">
                <a16:creationId xmlns:a16="http://schemas.microsoft.com/office/drawing/2014/main" id="{65D8DA03-DBA8-1387-B7B6-AAFA8E77E6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3711575"/>
            <a:ext cx="3419475"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name="page25">
    <p:spTree>
      <p:nvGrpSpPr>
        <p:cNvPr id="1" name=""/>
        <p:cNvGrpSpPr/>
        <p:nvPr/>
      </p:nvGrpSpPr>
      <p:grpSpPr>
        <a:xfrm>
          <a:off x="0" y="0"/>
          <a:ext cx="0" cy="0"/>
          <a:chOff x="0" y="0"/>
          <a:chExt cx="0" cy="0"/>
        </a:xfrm>
      </p:grpSpPr>
      <p:pic>
        <p:nvPicPr>
          <p:cNvPr id="53250" name="Picture 2">
            <a:extLst>
              <a:ext uri="{FF2B5EF4-FFF2-40B4-BE49-F238E27FC236}">
                <a16:creationId xmlns:a16="http://schemas.microsoft.com/office/drawing/2014/main" id="{C4D3AA1F-F640-4205-D082-00C3AB9417A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539750" y="360363"/>
            <a:ext cx="762000"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CD544D1E-236E-6C07-C461-495CF5FCB7E4}"/>
              </a:ext>
            </a:extLst>
          </p:cNvPr>
          <p:cNvSpPr txBox="1"/>
          <p:nvPr/>
        </p:nvSpPr>
        <p:spPr>
          <a:xfrm>
            <a:off x="3123184" y="522287"/>
            <a:ext cx="4140200" cy="1114425"/>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b="1" dirty="0">
                <a:latin typeface="Liberation Sans" pitchFamily="18"/>
                <a:ea typeface="Microsoft YaHei" pitchFamily="2"/>
                <a:cs typeface="Lucida Sans" pitchFamily="2"/>
              </a:rPr>
              <a:t>het kwartaalblad Vredesspiraal</a:t>
            </a:r>
          </a:p>
          <a:p>
            <a:pPr eaLnBrk="1" fontAlgn="auto">
              <a:spcBef>
                <a:spcPts val="0"/>
              </a:spcBef>
              <a:spcAft>
                <a:spcPts val="0"/>
              </a:spcAft>
              <a:defRPr/>
            </a:pPr>
            <a:endParaRPr lang="nl-NL" dirty="0">
              <a:latin typeface="Liberation Sans" pitchFamily="18"/>
              <a:ea typeface="Microsoft YaHei" pitchFamily="2"/>
              <a:cs typeface="Lucida Sans" pitchFamily="2"/>
            </a:endParaRPr>
          </a:p>
          <a:p>
            <a:pPr eaLnBrk="1" fontAlgn="auto">
              <a:spcBef>
                <a:spcPts val="0"/>
              </a:spcBef>
              <a:spcAft>
                <a:spcPts val="0"/>
              </a:spcAft>
              <a:defRPr/>
            </a:pPr>
            <a:endParaRPr lang="nl-NL" dirty="0">
              <a:latin typeface="Liberation Sans" pitchFamily="18"/>
              <a:ea typeface="Microsoft YaHei" pitchFamily="2"/>
              <a:cs typeface="Lucida Sans" pitchFamily="2"/>
            </a:endParaRPr>
          </a:p>
          <a:p>
            <a:pPr eaLnBrk="1" fontAlgn="auto">
              <a:spcBef>
                <a:spcPts val="0"/>
              </a:spcBef>
              <a:spcAft>
                <a:spcPts val="0"/>
              </a:spcAft>
              <a:defRPr/>
            </a:pPr>
            <a:endParaRPr lang="nl-NL" dirty="0">
              <a:latin typeface="Liberation Sans" pitchFamily="18"/>
              <a:ea typeface="Microsoft YaHei" pitchFamily="2"/>
              <a:cs typeface="Lucida Sans" pitchFamily="2"/>
            </a:endParaRPr>
          </a:p>
        </p:txBody>
      </p:sp>
      <p:pic>
        <p:nvPicPr>
          <p:cNvPr id="53252" name="Picture 4">
            <a:extLst>
              <a:ext uri="{FF2B5EF4-FFF2-40B4-BE49-F238E27FC236}">
                <a16:creationId xmlns:a16="http://schemas.microsoft.com/office/drawing/2014/main" id="{AEC88CA2-2208-1573-EEE5-89A115E48C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949511">
            <a:off x="704736" y="1137121"/>
            <a:ext cx="2970213" cy="420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Picture 5">
            <a:extLst>
              <a:ext uri="{FF2B5EF4-FFF2-40B4-BE49-F238E27FC236}">
                <a16:creationId xmlns:a16="http://schemas.microsoft.com/office/drawing/2014/main" id="{A8F3C0EB-1A6B-85D5-3888-182D899F729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682800">
            <a:off x="6578600" y="1241425"/>
            <a:ext cx="2940050" cy="416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4" name="Picture 6">
            <a:extLst>
              <a:ext uri="{FF2B5EF4-FFF2-40B4-BE49-F238E27FC236}">
                <a16:creationId xmlns:a16="http://schemas.microsoft.com/office/drawing/2014/main" id="{C67A1CFA-83C1-9BDF-991D-0F6F2B6C384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16115" y="992267"/>
            <a:ext cx="2954338" cy="420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name="page26">
    <p:spTree>
      <p:nvGrpSpPr>
        <p:cNvPr id="1" name=""/>
        <p:cNvGrpSpPr/>
        <p:nvPr/>
      </p:nvGrpSpPr>
      <p:grpSpPr>
        <a:xfrm>
          <a:off x="0" y="0"/>
          <a:ext cx="0" cy="0"/>
          <a:chOff x="0" y="0"/>
          <a:chExt cx="0" cy="0"/>
        </a:xfrm>
      </p:grpSpPr>
      <p:pic>
        <p:nvPicPr>
          <p:cNvPr id="55298" name="Picture 2">
            <a:extLst>
              <a:ext uri="{FF2B5EF4-FFF2-40B4-BE49-F238E27FC236}">
                <a16:creationId xmlns:a16="http://schemas.microsoft.com/office/drawing/2014/main" id="{53A71152-0DC7-EA18-02EF-4E84D32D6C3A}"/>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360363" y="179388"/>
            <a:ext cx="760412"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Picture 3">
            <a:extLst>
              <a:ext uri="{FF2B5EF4-FFF2-40B4-BE49-F238E27FC236}">
                <a16:creationId xmlns:a16="http://schemas.microsoft.com/office/drawing/2014/main" id="{6C07D604-2EE7-C879-BA44-96CECF8D11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982321">
            <a:off x="383491" y="856332"/>
            <a:ext cx="2424113"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4">
            <a:extLst>
              <a:ext uri="{FF2B5EF4-FFF2-40B4-BE49-F238E27FC236}">
                <a16:creationId xmlns:a16="http://schemas.microsoft.com/office/drawing/2014/main" id="{9F990652-DE5D-E25C-5DD4-F2FD36573B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268490">
            <a:off x="1866891" y="628184"/>
            <a:ext cx="2349500" cy="474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5">
            <a:extLst>
              <a:ext uri="{FF2B5EF4-FFF2-40B4-BE49-F238E27FC236}">
                <a16:creationId xmlns:a16="http://schemas.microsoft.com/office/drawing/2014/main" id="{0F46D93E-3ED7-2F16-D3EA-11D75426A35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354600">
            <a:off x="5514954" y="615482"/>
            <a:ext cx="2387600" cy="477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Picture 6">
            <a:extLst>
              <a:ext uri="{FF2B5EF4-FFF2-40B4-BE49-F238E27FC236}">
                <a16:creationId xmlns:a16="http://schemas.microsoft.com/office/drawing/2014/main" id="{844D5936-583A-DB3A-1565-0A25909E302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597600">
            <a:off x="7386127" y="805453"/>
            <a:ext cx="2397125" cy="477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3" name="Picture 7">
            <a:extLst>
              <a:ext uri="{FF2B5EF4-FFF2-40B4-BE49-F238E27FC236}">
                <a16:creationId xmlns:a16="http://schemas.microsoft.com/office/drawing/2014/main" id="{B1A6A12C-50AA-1686-3DB6-73F47ECD3B5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79838" y="539750"/>
            <a:ext cx="2384425" cy="477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925CDF5A-DEA1-D85F-2D57-B4AEB505018F}"/>
              </a:ext>
            </a:extLst>
          </p:cNvPr>
          <p:cNvSpPr txBox="1"/>
          <p:nvPr/>
        </p:nvSpPr>
        <p:spPr>
          <a:xfrm>
            <a:off x="1439863" y="179388"/>
            <a:ext cx="1620837" cy="347662"/>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b="1">
                <a:latin typeface="Liberation Sans" pitchFamily="18"/>
                <a:ea typeface="Microsoft YaHei" pitchFamily="2"/>
                <a:cs typeface="Lucida Sans" pitchFamily="2"/>
              </a:rPr>
              <a:t>FOLDERS</a:t>
            </a:r>
          </a:p>
        </p:txBody>
      </p:sp>
    </p:spTree>
  </p:cSld>
  <p:clrMapOvr>
    <a:masterClrMapping/>
  </p:clrMapOvr>
  <p:transition spd="slow" advTm="15000"/>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name="page27">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A70E5B-F2E1-2C6E-21E9-E807DAF8E000}"/>
              </a:ext>
            </a:extLst>
          </p:cNvPr>
          <p:cNvSpPr txBox="1"/>
          <p:nvPr/>
        </p:nvSpPr>
        <p:spPr>
          <a:xfrm>
            <a:off x="863600" y="481013"/>
            <a:ext cx="4140200" cy="4889500"/>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3200" b="1">
                <a:latin typeface="Liberation Sans" pitchFamily="18"/>
                <a:ea typeface="Microsoft YaHei" pitchFamily="2"/>
                <a:cs typeface="Lucida Sans" pitchFamily="2"/>
              </a:rPr>
              <a:t>aan de weg timmeren…</a:t>
            </a:r>
          </a:p>
          <a:p>
            <a:pPr eaLnBrk="1" fontAlgn="auto">
              <a:spcBef>
                <a:spcPts val="0"/>
              </a:spcBef>
              <a:spcAft>
                <a:spcPts val="0"/>
              </a:spcAft>
              <a:defRPr/>
            </a:pPr>
            <a:endParaRPr lang="nl-NL" sz="2200" b="1">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demonstraties</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open brieven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spreekbeurten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publicaties</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400">
                <a:latin typeface="Liberation Sans" pitchFamily="18"/>
                <a:ea typeface="Microsoft YaHei" pitchFamily="2"/>
                <a:cs typeface="Lucida Sans" pitchFamily="2"/>
              </a:rPr>
              <a:t>naar vermogen en beste kunnen</a:t>
            </a:r>
          </a:p>
        </p:txBody>
      </p:sp>
      <p:pic>
        <p:nvPicPr>
          <p:cNvPr id="57347" name="Picture 3">
            <a:extLst>
              <a:ext uri="{FF2B5EF4-FFF2-40B4-BE49-F238E27FC236}">
                <a16:creationId xmlns:a16="http://schemas.microsoft.com/office/drawing/2014/main" id="{3AD49361-B493-6FA0-53BA-1E877A5F31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1368" t="22908" r="22804" b="21266"/>
          <a:stretch>
            <a:fillRect/>
          </a:stretch>
        </p:blipFill>
        <p:spPr bwMode="auto">
          <a:xfrm>
            <a:off x="4906963" y="4500563"/>
            <a:ext cx="852487"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4">
            <a:extLst>
              <a:ext uri="{FF2B5EF4-FFF2-40B4-BE49-F238E27FC236}">
                <a16:creationId xmlns:a16="http://schemas.microsoft.com/office/drawing/2014/main" id="{02A13670-4A7E-4F91-CD9A-C475A22A97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9813" y="1260475"/>
            <a:ext cx="3240087" cy="296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26B69A1E-F6BB-D5FE-4A70-1BAE7BC456A2}"/>
              </a:ext>
            </a:extLst>
          </p:cNvPr>
          <p:cNvSpPr txBox="1"/>
          <p:nvPr/>
        </p:nvSpPr>
        <p:spPr>
          <a:xfrm>
            <a:off x="3897239" y="1995827"/>
            <a:ext cx="5750215"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800" dirty="0">
                <a:latin typeface="Calibri"/>
                <a:ea typeface="Calibri"/>
                <a:cs typeface="Calibri"/>
              </a:rPr>
              <a:t>Meer dan 20 </a:t>
            </a:r>
            <a:r>
              <a:rPr lang="en-US" sz="2800" dirty="0" err="1">
                <a:latin typeface="Calibri"/>
                <a:ea typeface="Calibri"/>
                <a:cs typeface="Calibri"/>
              </a:rPr>
              <a:t>jaar</a:t>
            </a:r>
            <a:r>
              <a:rPr lang="en-US" sz="2800" dirty="0">
                <a:latin typeface="Calibri"/>
                <a:ea typeface="Calibri"/>
                <a:cs typeface="Calibri"/>
              </a:rPr>
              <a:t> </a:t>
            </a:r>
            <a:r>
              <a:rPr lang="en-US" sz="2800" dirty="0" err="1">
                <a:latin typeface="Calibri"/>
                <a:ea typeface="Calibri"/>
                <a:cs typeface="Calibri"/>
              </a:rPr>
              <a:t>leven</a:t>
            </a:r>
            <a:r>
              <a:rPr lang="en-US" sz="2800" dirty="0">
                <a:latin typeface="Calibri"/>
                <a:ea typeface="Calibri"/>
                <a:cs typeface="Calibri"/>
              </a:rPr>
              <a:t> we mee met </a:t>
            </a:r>
            <a:r>
              <a:rPr lang="en-US" sz="2800" dirty="0" err="1">
                <a:latin typeface="Calibri"/>
                <a:ea typeface="Calibri"/>
                <a:cs typeface="Calibri"/>
              </a:rPr>
              <a:t>mede-gelovigen</a:t>
            </a:r>
            <a:r>
              <a:rPr lang="en-US" sz="2800" dirty="0">
                <a:latin typeface="Calibri"/>
                <a:ea typeface="Calibri"/>
                <a:cs typeface="Calibri"/>
              </a:rPr>
              <a:t> (</a:t>
            </a:r>
            <a:r>
              <a:rPr lang="en-US" sz="2800" dirty="0" err="1">
                <a:latin typeface="Calibri"/>
                <a:ea typeface="Calibri"/>
                <a:cs typeface="Calibri"/>
              </a:rPr>
              <a:t>christenen</a:t>
            </a:r>
            <a:r>
              <a:rPr lang="en-US" sz="2800" dirty="0">
                <a:latin typeface="Calibri"/>
                <a:ea typeface="Calibri"/>
                <a:cs typeface="Calibri"/>
              </a:rPr>
              <a:t>, </a:t>
            </a:r>
            <a:r>
              <a:rPr lang="en-US" sz="2800" dirty="0" err="1">
                <a:latin typeface="Calibri"/>
                <a:ea typeface="Calibri"/>
                <a:cs typeface="Calibri"/>
              </a:rPr>
              <a:t>moslims</a:t>
            </a:r>
            <a:r>
              <a:rPr lang="en-US" sz="2800" dirty="0">
                <a:latin typeface="Calibri"/>
                <a:ea typeface="Calibri"/>
                <a:cs typeface="Calibri"/>
              </a:rPr>
              <a:t>) in </a:t>
            </a:r>
            <a:r>
              <a:rPr lang="en-US" sz="2800" dirty="0" err="1">
                <a:latin typeface="Calibri"/>
                <a:ea typeface="Calibri"/>
                <a:cs typeface="Calibri"/>
              </a:rPr>
              <a:t>dit</a:t>
            </a:r>
            <a:r>
              <a:rPr lang="en-US" sz="2800" dirty="0">
                <a:latin typeface="Calibri"/>
                <a:ea typeface="Calibri"/>
                <a:cs typeface="Calibri"/>
              </a:rPr>
              <a:t> </a:t>
            </a:r>
            <a:r>
              <a:rPr lang="en-US" sz="2800" dirty="0" err="1">
                <a:latin typeface="Calibri"/>
                <a:ea typeface="Calibri"/>
                <a:cs typeface="Calibri"/>
              </a:rPr>
              <a:t>veelgeplaagde</a:t>
            </a:r>
            <a:r>
              <a:rPr lang="en-US" sz="2800" dirty="0">
                <a:latin typeface="Calibri"/>
                <a:ea typeface="Calibri"/>
                <a:cs typeface="Calibri"/>
              </a:rPr>
              <a:t>, maar </a:t>
            </a:r>
            <a:r>
              <a:rPr lang="en-US" sz="2800" dirty="0" err="1">
                <a:latin typeface="Calibri"/>
                <a:ea typeface="Calibri"/>
                <a:cs typeface="Calibri"/>
              </a:rPr>
              <a:t>ook</a:t>
            </a:r>
            <a:r>
              <a:rPr lang="en-US" sz="2800" dirty="0">
                <a:latin typeface="Calibri"/>
                <a:ea typeface="Calibri"/>
                <a:cs typeface="Calibri"/>
              </a:rPr>
              <a:t> </a:t>
            </a:r>
            <a:r>
              <a:rPr lang="en-US" sz="2800" dirty="0" err="1">
                <a:latin typeface="Calibri"/>
                <a:ea typeface="Calibri"/>
                <a:cs typeface="Calibri"/>
              </a:rPr>
              <a:t>te</a:t>
            </a:r>
            <a:r>
              <a:rPr lang="en-US" sz="2800" dirty="0">
                <a:latin typeface="Calibri"/>
                <a:ea typeface="Calibri"/>
                <a:cs typeface="Calibri"/>
              </a:rPr>
              <a:t> </a:t>
            </a:r>
            <a:r>
              <a:rPr lang="en-US" sz="2800" dirty="0" err="1">
                <a:latin typeface="Calibri"/>
                <a:ea typeface="Calibri"/>
                <a:cs typeface="Calibri"/>
              </a:rPr>
              <a:t>bewonderen</a:t>
            </a:r>
            <a:r>
              <a:rPr lang="en-US" sz="2800" dirty="0">
                <a:latin typeface="Calibri"/>
                <a:ea typeface="Calibri"/>
                <a:cs typeface="Calibri"/>
              </a:rPr>
              <a:t> land. Yosé Höhne Sparborth is </a:t>
            </a:r>
            <a:r>
              <a:rPr lang="en-US" sz="2800" dirty="0" err="1">
                <a:latin typeface="Calibri"/>
                <a:ea typeface="Calibri"/>
                <a:cs typeface="Calibri"/>
              </a:rPr>
              <a:t>onze</a:t>
            </a:r>
            <a:r>
              <a:rPr lang="en-US" sz="2800" dirty="0">
                <a:latin typeface="Calibri"/>
                <a:ea typeface="Calibri"/>
                <a:cs typeface="Calibri"/>
              </a:rPr>
              <a:t> </a:t>
            </a:r>
            <a:r>
              <a:rPr lang="en-US" sz="2800" dirty="0" err="1">
                <a:latin typeface="Calibri"/>
                <a:ea typeface="Calibri"/>
                <a:cs typeface="Calibri"/>
              </a:rPr>
              <a:t>vaste</a:t>
            </a:r>
            <a:r>
              <a:rPr lang="en-US" sz="2800" dirty="0">
                <a:latin typeface="Calibri"/>
                <a:ea typeface="Calibri"/>
                <a:cs typeface="Calibri"/>
              </a:rPr>
              <a:t> </a:t>
            </a:r>
            <a:r>
              <a:rPr lang="en-US" sz="2800" dirty="0" err="1">
                <a:latin typeface="Calibri"/>
                <a:ea typeface="Calibri"/>
                <a:cs typeface="Calibri"/>
              </a:rPr>
              <a:t>afgezant</a:t>
            </a:r>
            <a:r>
              <a:rPr lang="en-US" sz="2800" dirty="0">
                <a:latin typeface="Calibri"/>
                <a:ea typeface="Calibri"/>
                <a:cs typeface="Calibri"/>
              </a:rPr>
              <a:t>.</a:t>
            </a:r>
          </a:p>
          <a:p>
            <a:pPr algn="ctr"/>
            <a:endParaRPr lang="nl-NL" sz="2800" dirty="0">
              <a:ea typeface="Calibri"/>
              <a:cs typeface="Calibri"/>
            </a:endParaRPr>
          </a:p>
        </p:txBody>
      </p:sp>
      <p:pic>
        <p:nvPicPr>
          <p:cNvPr id="3" name="Afbeelding 2">
            <a:extLst>
              <a:ext uri="{FF2B5EF4-FFF2-40B4-BE49-F238E27FC236}">
                <a16:creationId xmlns:a16="http://schemas.microsoft.com/office/drawing/2014/main" id="{890F2B09-A88B-6DB4-3C5A-4713641EDB59}"/>
              </a:ext>
            </a:extLst>
          </p:cNvPr>
          <p:cNvPicPr>
            <a:picLocks noChangeAspect="1"/>
          </p:cNvPicPr>
          <p:nvPr/>
        </p:nvPicPr>
        <p:blipFill>
          <a:blip r:embed="rId2"/>
          <a:stretch>
            <a:fillRect/>
          </a:stretch>
        </p:blipFill>
        <p:spPr>
          <a:xfrm>
            <a:off x="499921" y="1414275"/>
            <a:ext cx="2926183" cy="3307993"/>
          </a:xfrm>
          <a:prstGeom prst="rect">
            <a:avLst/>
          </a:prstGeom>
        </p:spPr>
      </p:pic>
      <p:sp>
        <p:nvSpPr>
          <p:cNvPr id="4" name="Tekstvak 3">
            <a:extLst>
              <a:ext uri="{FF2B5EF4-FFF2-40B4-BE49-F238E27FC236}">
                <a16:creationId xmlns:a16="http://schemas.microsoft.com/office/drawing/2014/main" id="{B13B09CD-72B7-A66A-70EF-9780FD52E501}"/>
              </a:ext>
            </a:extLst>
          </p:cNvPr>
          <p:cNvSpPr txBox="1"/>
          <p:nvPr/>
        </p:nvSpPr>
        <p:spPr>
          <a:xfrm>
            <a:off x="3151664" y="137885"/>
            <a:ext cx="3959279"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nl-NL" sz="4800" b="1">
                <a:latin typeface="Calibri"/>
                <a:ea typeface="Calibri"/>
                <a:cs typeface="Calibri"/>
              </a:rPr>
              <a:t>Irak Projekt</a:t>
            </a:r>
            <a:endParaRPr lang="nl-NL" sz="4800" b="1">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25582029"/>
      </p:ext>
    </p:extLst>
  </p:cSld>
  <p:clrMapOvr>
    <a:masterClrMapping/>
  </p:clrMapOvr>
  <p:transition spd="slow" advClick="0" advTm="10000"/>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name="page28">
    <p:spTree>
      <p:nvGrpSpPr>
        <p:cNvPr id="1" name=""/>
        <p:cNvGrpSpPr/>
        <p:nvPr/>
      </p:nvGrpSpPr>
      <p:grpSpPr>
        <a:xfrm>
          <a:off x="0" y="0"/>
          <a:ext cx="0" cy="0"/>
          <a:chOff x="0" y="0"/>
          <a:chExt cx="0" cy="0"/>
        </a:xfrm>
      </p:grpSpPr>
      <p:pic>
        <p:nvPicPr>
          <p:cNvPr id="59394" name="Picture 2">
            <a:extLst>
              <a:ext uri="{FF2B5EF4-FFF2-40B4-BE49-F238E27FC236}">
                <a16:creationId xmlns:a16="http://schemas.microsoft.com/office/drawing/2014/main" id="{D5B0F7EC-21C1-1794-0C45-A560586B1B5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360363" y="179388"/>
            <a:ext cx="1258887" cy="119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7381D5D2-92B5-1D92-1C88-93A617796C81}"/>
              </a:ext>
            </a:extLst>
          </p:cNvPr>
          <p:cNvSpPr txBox="1"/>
          <p:nvPr/>
        </p:nvSpPr>
        <p:spPr>
          <a:xfrm>
            <a:off x="2519363" y="454025"/>
            <a:ext cx="5040312" cy="4946650"/>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100" b="1">
                <a:latin typeface="Liberation Sans" pitchFamily="18"/>
                <a:ea typeface="Microsoft YaHei" pitchFamily="2"/>
                <a:cs typeface="Lucida Sans" pitchFamily="2"/>
              </a:rPr>
              <a:t>Project: Veiligheid Opnieuw doordenken</a:t>
            </a: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r>
              <a:rPr lang="nl-NL" sz="2100" b="1">
                <a:latin typeface="Liberation Sans" pitchFamily="18"/>
                <a:ea typeface="Microsoft YaHei" pitchFamily="2"/>
                <a:cs typeface="Lucida Sans" pitchFamily="2"/>
              </a:rPr>
              <a:t>Inclusieve veiligheid:</a:t>
            </a:r>
          </a:p>
          <a:p>
            <a:pPr algn="ctr" eaLnBrk="1" fontAlgn="auto">
              <a:spcBef>
                <a:spcPts val="0"/>
              </a:spcBef>
              <a:spcAft>
                <a:spcPts val="0"/>
              </a:spcAft>
              <a:defRPr/>
            </a:pPr>
            <a:r>
              <a:rPr lang="nl-NL" sz="2100" b="1">
                <a:latin typeface="Liberation Sans" pitchFamily="18"/>
                <a:ea typeface="Microsoft YaHei" pitchFamily="2"/>
                <a:cs typeface="Lucida Sans" pitchFamily="2"/>
              </a:rPr>
              <a:t>je bent pas veilig</a:t>
            </a:r>
          </a:p>
          <a:p>
            <a:pPr algn="ctr" eaLnBrk="1" fontAlgn="auto">
              <a:spcBef>
                <a:spcPts val="0"/>
              </a:spcBef>
              <a:spcAft>
                <a:spcPts val="0"/>
              </a:spcAft>
              <a:defRPr/>
            </a:pPr>
            <a:r>
              <a:rPr lang="nl-NL" sz="2100" b="1">
                <a:latin typeface="Liberation Sans" pitchFamily="18"/>
                <a:ea typeface="Microsoft YaHei" pitchFamily="2"/>
                <a:cs typeface="Lucida Sans" pitchFamily="2"/>
              </a:rPr>
              <a:t>als ook de ander</a:t>
            </a:r>
          </a:p>
          <a:p>
            <a:pPr algn="ctr" eaLnBrk="1" fontAlgn="auto">
              <a:spcBef>
                <a:spcPts val="0"/>
              </a:spcBef>
              <a:spcAft>
                <a:spcPts val="0"/>
              </a:spcAft>
              <a:defRPr/>
            </a:pPr>
            <a:r>
              <a:rPr lang="nl-NL" sz="2100" b="1">
                <a:latin typeface="Liberation Sans" pitchFamily="18"/>
                <a:ea typeface="Microsoft YaHei" pitchFamily="2"/>
                <a:cs typeface="Lucida Sans" pitchFamily="2"/>
              </a:rPr>
              <a:t>zich veilig weet</a:t>
            </a:r>
          </a:p>
        </p:txBody>
      </p:sp>
      <p:pic>
        <p:nvPicPr>
          <p:cNvPr id="59396" name="Picture 4">
            <a:extLst>
              <a:ext uri="{FF2B5EF4-FFF2-40B4-BE49-F238E27FC236}">
                <a16:creationId xmlns:a16="http://schemas.microsoft.com/office/drawing/2014/main" id="{85DF6F8B-00EF-1EDE-C08F-E51F6D89F9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95625" y="1249363"/>
            <a:ext cx="3662363" cy="274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63C18-1AAB-D341-B3D2-8CC09C4E9439}"/>
              </a:ext>
            </a:extLst>
          </p:cNvPr>
          <p:cNvSpPr txBox="1">
            <a:spLocks noGrp="1"/>
          </p:cNvSpPr>
          <p:nvPr>
            <p:ph type="title" idx="4294967295"/>
          </p:nvPr>
        </p:nvSpPr>
        <p:spPr>
          <a:xfrm>
            <a:off x="540000" y="288000"/>
            <a:ext cx="9071640" cy="5052240"/>
          </a:xfrm>
        </p:spPr>
        <p:txBody>
          <a:bodyPr vert="horz"/>
          <a:lstStyle/>
          <a:p>
            <a:pPr eaLnBrk="1" fontAlgn="auto">
              <a:spcBef>
                <a:spcPts val="0"/>
              </a:spcBef>
              <a:spcAft>
                <a:spcPts val="0"/>
              </a:spcAft>
              <a:defRPr/>
            </a:pPr>
            <a:r>
              <a:rPr sz="6600" b="1">
                <a:solidFill>
                  <a:sysClr val="windowText" lastClr="000000"/>
                </a:solidFill>
                <a:latin typeface="Calibri" pitchFamily="18"/>
                <a:cs typeface="Calibri" pitchFamily="18"/>
              </a:rPr>
              <a:t>Wie wij zijn</a:t>
            </a:r>
            <a:r>
              <a:rPr sz="3600" b="1">
                <a:solidFill>
                  <a:sysClr val="windowText" lastClr="000000"/>
                </a:solidFill>
                <a:latin typeface="Calibri" pitchFamily="18"/>
                <a:cs typeface="Calibri" pitchFamily="18"/>
              </a:rPr>
              <a:t/>
            </a:r>
            <a:br>
              <a:rPr sz="3600" b="1">
                <a:solidFill>
                  <a:sysClr val="windowText" lastClr="000000"/>
                </a:solidFill>
                <a:latin typeface="Calibri" pitchFamily="18"/>
                <a:cs typeface="Calibri" pitchFamily="18"/>
              </a:rPr>
            </a:br>
            <a:r>
              <a:rPr sz="3600" b="1">
                <a:solidFill>
                  <a:sysClr val="windowText" lastClr="000000"/>
                </a:solidFill>
                <a:latin typeface="Calibri" pitchFamily="18"/>
                <a:cs typeface="Calibri" pitchFamily="18"/>
              </a:rPr>
              <a:t/>
            </a:r>
            <a:br>
              <a:rPr sz="3600" b="1">
                <a:solidFill>
                  <a:sysClr val="windowText" lastClr="000000"/>
                </a:solidFill>
                <a:latin typeface="Calibri" pitchFamily="18"/>
                <a:cs typeface="Calibri" pitchFamily="18"/>
              </a:rPr>
            </a:br>
            <a:r>
              <a:rPr sz="3600">
                <a:solidFill>
                  <a:sysClr val="windowText" lastClr="000000"/>
                </a:solidFill>
                <a:latin typeface="Calibri" pitchFamily="18"/>
                <a:cs typeface="Calibri" pitchFamily="18"/>
              </a:rPr>
              <a:t>Wij zijn een vereniging die gelooft dat het</a:t>
            </a:r>
            <a:r>
              <a:rPr sz="3600">
                <a:solidFill>
                  <a:srgbClr val="FF0000"/>
                </a:solidFill>
                <a:latin typeface="Calibri" pitchFamily="18"/>
                <a:cs typeface="Calibri" pitchFamily="18"/>
              </a:rPr>
              <a:t> </a:t>
            </a:r>
            <a:r>
              <a:rPr sz="3600">
                <a:solidFill>
                  <a:sysClr val="windowText" lastClr="000000"/>
                </a:solidFill>
                <a:latin typeface="Calibri" pitchFamily="18"/>
                <a:cs typeface="Calibri" pitchFamily="18"/>
              </a:rPr>
              <a:t>onverantwoord is om te vertrouwen op geweld. We zetten stappen op de weg van actieve geweldloosheid waarin de profeten van Israël en Jezus ons voorgingen. Mensen als Ghandi, Martin Luther King zijn hierbij onze grote voorbeelden.</a:t>
            </a:r>
          </a:p>
        </p:txBody>
      </p:sp>
    </p:spTree>
  </p:cSld>
  <p:clrMapOvr>
    <a:masterClrMapping/>
  </p:clrMapOvr>
  <p:transition spd="slow" advTm="1500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name="page29">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45338B5-72C1-3531-AC5E-24BB300F407B}"/>
              </a:ext>
            </a:extLst>
          </p:cNvPr>
          <p:cNvSpPr txBox="1"/>
          <p:nvPr/>
        </p:nvSpPr>
        <p:spPr>
          <a:xfrm>
            <a:off x="539750" y="360363"/>
            <a:ext cx="9180513" cy="71437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200" b="1">
                <a:latin typeface="Liberation Sans" pitchFamily="18"/>
                <a:ea typeface="Microsoft YaHei" pitchFamily="2"/>
                <a:cs typeface="Lucida Sans" pitchFamily="2"/>
              </a:rPr>
              <a:t>de website www.kerkenvrede.nl</a:t>
            </a:r>
          </a:p>
        </p:txBody>
      </p:sp>
      <p:pic>
        <p:nvPicPr>
          <p:cNvPr id="61443" name="Picture 3">
            <a:extLst>
              <a:ext uri="{FF2B5EF4-FFF2-40B4-BE49-F238E27FC236}">
                <a16:creationId xmlns:a16="http://schemas.microsoft.com/office/drawing/2014/main" id="{B5EBD71F-87A3-9EFF-A4E4-7DB59FC017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925" y="900113"/>
            <a:ext cx="9304338" cy="402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9460F00B-6A0C-7D17-44A9-DF886ABF0034}"/>
              </a:ext>
            </a:extLst>
          </p:cNvPr>
          <p:cNvSpPr txBox="1"/>
          <p:nvPr/>
        </p:nvSpPr>
        <p:spPr>
          <a:xfrm>
            <a:off x="1800225" y="5176838"/>
            <a:ext cx="8099425" cy="403225"/>
          </a:xfrm>
          <a:prstGeom prst="rect">
            <a:avLst/>
          </a:prstGeom>
          <a:noFill/>
          <a:ln>
            <a:noFill/>
          </a:ln>
        </p:spPr>
        <p:txBody>
          <a:bodyPr lIns="90000" tIns="45000" rIns="90000" bIns="45000" compatLnSpc="0">
            <a:spAutoFit/>
          </a:bodyPr>
          <a:lstStyle/>
          <a:p>
            <a:pPr algn="r" eaLnBrk="1" fontAlgn="auto">
              <a:spcBef>
                <a:spcPts val="0"/>
              </a:spcBef>
              <a:spcAft>
                <a:spcPts val="0"/>
              </a:spcAft>
              <a:defRPr/>
            </a:pPr>
            <a:r>
              <a:rPr lang="nl-NL" sz="2200" i="1">
                <a:latin typeface="Liberation Sans" pitchFamily="18"/>
                <a:ea typeface="Microsoft YaHei" pitchFamily="2"/>
                <a:cs typeface="Lucida Sans" pitchFamily="2"/>
              </a:rPr>
              <a:t>met regelmatig een rondzendmail “Nieuw op de website”</a:t>
            </a:r>
          </a:p>
        </p:txBody>
      </p:sp>
    </p:spTree>
  </p:cSld>
  <p:clrMapOvr>
    <a:masterClrMapping/>
  </p:clrMapOvr>
  <p:transition spd="slow" advTm="15000"/>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name="page30">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932C1B-584F-6415-1881-52EE2EE3E99B}"/>
              </a:ext>
            </a:extLst>
          </p:cNvPr>
          <p:cNvSpPr txBox="1"/>
          <p:nvPr/>
        </p:nvSpPr>
        <p:spPr>
          <a:xfrm>
            <a:off x="3060700" y="298450"/>
            <a:ext cx="3598863" cy="601663"/>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200" b="1">
                <a:latin typeface="Liberation Sans" pitchFamily="18"/>
                <a:ea typeface="Microsoft YaHei" pitchFamily="2"/>
                <a:cs typeface="Lucida Sans" pitchFamily="2"/>
              </a:rPr>
              <a:t>De webwinkel met o.a.</a:t>
            </a:r>
          </a:p>
        </p:txBody>
      </p:sp>
      <p:pic>
        <p:nvPicPr>
          <p:cNvPr id="63491" name="Picture 3">
            <a:extLst>
              <a:ext uri="{FF2B5EF4-FFF2-40B4-BE49-F238E27FC236}">
                <a16:creationId xmlns:a16="http://schemas.microsoft.com/office/drawing/2014/main" id="{07D7E58C-A977-9284-791C-F522E180CE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503238"/>
            <a:ext cx="2509838" cy="167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2" name="Picture 4">
            <a:extLst>
              <a:ext uri="{FF2B5EF4-FFF2-40B4-BE49-F238E27FC236}">
                <a16:creationId xmlns:a16="http://schemas.microsoft.com/office/drawing/2014/main" id="{20D6500E-957F-12D1-3492-93398B6593C9}"/>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539750" y="2959100"/>
            <a:ext cx="242570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3" name="Picture 5">
            <a:extLst>
              <a:ext uri="{FF2B5EF4-FFF2-40B4-BE49-F238E27FC236}">
                <a16:creationId xmlns:a16="http://schemas.microsoft.com/office/drawing/2014/main" id="{0AB38716-14B5-21C5-5315-A7DF608B32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b="13097"/>
          <a:stretch>
            <a:fillRect/>
          </a:stretch>
        </p:blipFill>
        <p:spPr bwMode="auto">
          <a:xfrm>
            <a:off x="7199313" y="2700338"/>
            <a:ext cx="2011362" cy="233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4" name="Picture 6">
            <a:extLst>
              <a:ext uri="{FF2B5EF4-FFF2-40B4-BE49-F238E27FC236}">
                <a16:creationId xmlns:a16="http://schemas.microsoft.com/office/drawing/2014/main" id="{2E0C61AC-3E87-ED65-21BF-8C9A677EB6D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t="12561" b="23936"/>
          <a:stretch>
            <a:fillRect/>
          </a:stretch>
        </p:blipFill>
        <p:spPr bwMode="auto">
          <a:xfrm>
            <a:off x="3600450" y="3552825"/>
            <a:ext cx="3059113"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5" name="Picture 7">
            <a:extLst>
              <a:ext uri="{FF2B5EF4-FFF2-40B4-BE49-F238E27FC236}">
                <a16:creationId xmlns:a16="http://schemas.microsoft.com/office/drawing/2014/main" id="{3C58B4B3-CE2F-A562-0BD6-656BE6A45B0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59225" y="720725"/>
            <a:ext cx="1851025" cy="262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496" name="Picture 8">
            <a:extLst>
              <a:ext uri="{FF2B5EF4-FFF2-40B4-BE49-F238E27FC236}">
                <a16:creationId xmlns:a16="http://schemas.microsoft.com/office/drawing/2014/main" id="{47972616-3145-802F-3192-566E09BBDDC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30573" r="31328"/>
          <a:stretch>
            <a:fillRect/>
          </a:stretch>
        </p:blipFill>
        <p:spPr bwMode="auto">
          <a:xfrm>
            <a:off x="7920038" y="179388"/>
            <a:ext cx="1233487"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13C1347A-2859-C3F9-A318-D9C546B22E2A}"/>
              </a:ext>
            </a:extLst>
          </p:cNvPr>
          <p:cNvSpPr txBox="1"/>
          <p:nvPr/>
        </p:nvSpPr>
        <p:spPr>
          <a:xfrm>
            <a:off x="720725" y="2178050"/>
            <a:ext cx="2339975" cy="857250"/>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b="1">
                <a:latin typeface="Liberation Sans" pitchFamily="18"/>
                <a:ea typeface="Microsoft YaHei" pitchFamily="2"/>
                <a:cs typeface="Lucida Sans" pitchFamily="2"/>
              </a:rPr>
              <a:t>vredesvlaggen in allerlei formaten</a:t>
            </a:r>
          </a:p>
        </p:txBody>
      </p:sp>
      <p:sp>
        <p:nvSpPr>
          <p:cNvPr id="10" name="TextBox 9">
            <a:extLst>
              <a:ext uri="{FF2B5EF4-FFF2-40B4-BE49-F238E27FC236}">
                <a16:creationId xmlns:a16="http://schemas.microsoft.com/office/drawing/2014/main" id="{20D378D1-BEB2-9C08-4682-57FF4328DDC2}"/>
              </a:ext>
            </a:extLst>
          </p:cNvPr>
          <p:cNvSpPr txBox="1"/>
          <p:nvPr/>
        </p:nvSpPr>
        <p:spPr>
          <a:xfrm>
            <a:off x="539750" y="4679950"/>
            <a:ext cx="2879725" cy="858838"/>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b="1">
                <a:latin typeface="Liberation Sans" pitchFamily="18"/>
                <a:ea typeface="Microsoft YaHei" pitchFamily="2"/>
                <a:cs typeface="Lucida Sans" pitchFamily="2"/>
              </a:rPr>
              <a:t>postzegels, correspondentiekaarten, stickers</a:t>
            </a:r>
          </a:p>
        </p:txBody>
      </p:sp>
      <p:sp>
        <p:nvSpPr>
          <p:cNvPr id="11" name="TextBox 10">
            <a:extLst>
              <a:ext uri="{FF2B5EF4-FFF2-40B4-BE49-F238E27FC236}">
                <a16:creationId xmlns:a16="http://schemas.microsoft.com/office/drawing/2014/main" id="{132B638A-DF40-E56A-030C-BD794B76D4D9}"/>
              </a:ext>
            </a:extLst>
          </p:cNvPr>
          <p:cNvSpPr txBox="1"/>
          <p:nvPr/>
        </p:nvSpPr>
        <p:spPr>
          <a:xfrm>
            <a:off x="5940425" y="539750"/>
            <a:ext cx="1800225" cy="1882775"/>
          </a:xfrm>
          <a:prstGeom prst="rect">
            <a:avLst/>
          </a:prstGeom>
          <a:noFill/>
          <a:ln>
            <a:noFill/>
          </a:ln>
        </p:spPr>
        <p:txBody>
          <a:bodyPr lIns="90000" tIns="45000" rIns="90000" bIns="45000" compatLnSpc="0">
            <a:spAutoFit/>
          </a:bodyPr>
          <a:lstStyle/>
          <a:p>
            <a:pPr algn="r" eaLnBrk="1" fontAlgn="auto">
              <a:spcBef>
                <a:spcPts val="0"/>
              </a:spcBef>
              <a:spcAft>
                <a:spcPts val="0"/>
              </a:spcAft>
              <a:defRPr/>
            </a:pPr>
            <a:r>
              <a:rPr lang="nl-NL" b="1">
                <a:latin typeface="Liberation Sans" pitchFamily="18"/>
                <a:ea typeface="Microsoft YaHei" pitchFamily="2"/>
                <a:cs typeface="Lucida Sans" pitchFamily="2"/>
              </a:rPr>
              <a:t>       publikaties</a:t>
            </a: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r>
              <a:rPr lang="nl-NL" b="1">
                <a:latin typeface="Liberation Sans" pitchFamily="18"/>
                <a:ea typeface="Microsoft YaHei" pitchFamily="2"/>
                <a:cs typeface="Lucida Sans" pitchFamily="2"/>
              </a:rPr>
              <a:t>vredesliederen</a:t>
            </a:r>
          </a:p>
        </p:txBody>
      </p:sp>
      <p:sp>
        <p:nvSpPr>
          <p:cNvPr id="12" name="TextBox 11">
            <a:extLst>
              <a:ext uri="{FF2B5EF4-FFF2-40B4-BE49-F238E27FC236}">
                <a16:creationId xmlns:a16="http://schemas.microsoft.com/office/drawing/2014/main" id="{7565569D-BAED-17FF-85BC-EA2BFF5FEC6A}"/>
              </a:ext>
            </a:extLst>
          </p:cNvPr>
          <p:cNvSpPr txBox="1"/>
          <p:nvPr/>
        </p:nvSpPr>
        <p:spPr>
          <a:xfrm>
            <a:off x="3600450" y="5219700"/>
            <a:ext cx="3059113" cy="346075"/>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b="1">
                <a:latin typeface="Liberation Sans" pitchFamily="18"/>
                <a:ea typeface="Microsoft YaHei" pitchFamily="2"/>
                <a:cs typeface="Lucida Sans" pitchFamily="2"/>
              </a:rPr>
              <a:t>gebroken geweertjes</a:t>
            </a:r>
          </a:p>
        </p:txBody>
      </p:sp>
      <p:sp>
        <p:nvSpPr>
          <p:cNvPr id="13" name="TextBox 12">
            <a:extLst>
              <a:ext uri="{FF2B5EF4-FFF2-40B4-BE49-F238E27FC236}">
                <a16:creationId xmlns:a16="http://schemas.microsoft.com/office/drawing/2014/main" id="{F161542F-FD96-E1B1-EFB9-31FB3B763471}"/>
              </a:ext>
            </a:extLst>
          </p:cNvPr>
          <p:cNvSpPr txBox="1"/>
          <p:nvPr/>
        </p:nvSpPr>
        <p:spPr>
          <a:xfrm>
            <a:off x="7199313" y="5219700"/>
            <a:ext cx="1981200" cy="346075"/>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b="1">
                <a:latin typeface="Liberation Sans" pitchFamily="18"/>
                <a:ea typeface="Microsoft YaHei" pitchFamily="2"/>
                <a:cs typeface="Lucida Sans" pitchFamily="2"/>
              </a:rPr>
              <a:t>vredeskaarsen</a:t>
            </a:r>
          </a:p>
        </p:txBody>
      </p:sp>
    </p:spTree>
  </p:cSld>
  <p:clrMapOvr>
    <a:masterClrMapping/>
  </p:clrMapOvr>
  <p:transition spd="slow" advTm="15000"/>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name="page31">
    <p:spTree>
      <p:nvGrpSpPr>
        <p:cNvPr id="1" name=""/>
        <p:cNvGrpSpPr/>
        <p:nvPr/>
      </p:nvGrpSpPr>
      <p:grpSpPr>
        <a:xfrm>
          <a:off x="0" y="0"/>
          <a:ext cx="0" cy="0"/>
          <a:chOff x="0" y="0"/>
          <a:chExt cx="0" cy="0"/>
        </a:xfrm>
      </p:grpSpPr>
      <p:pic>
        <p:nvPicPr>
          <p:cNvPr id="65538" name="Picture 2">
            <a:extLst>
              <a:ext uri="{FF2B5EF4-FFF2-40B4-BE49-F238E27FC236}">
                <a16:creationId xmlns:a16="http://schemas.microsoft.com/office/drawing/2014/main" id="{13C371EA-C1D3-E7A4-5A12-02D817E088DC}"/>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360363" y="180975"/>
            <a:ext cx="1258887"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91D56DA9-A57B-20D9-0CAB-C0EC2FA90837}"/>
              </a:ext>
            </a:extLst>
          </p:cNvPr>
          <p:cNvSpPr txBox="1"/>
          <p:nvPr/>
        </p:nvSpPr>
        <p:spPr>
          <a:xfrm>
            <a:off x="1439863" y="720725"/>
            <a:ext cx="6480175" cy="1196975"/>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600" b="1">
                <a:latin typeface="Liberation Sans" pitchFamily="18"/>
                <a:ea typeface="Microsoft YaHei" pitchFamily="2"/>
                <a:cs typeface="Lucida Sans" pitchFamily="2"/>
              </a:rPr>
              <a:t>Samenwerking</a:t>
            </a:r>
          </a:p>
          <a:p>
            <a:pPr algn="ctr" eaLnBrk="1" fontAlgn="auto">
              <a:spcBef>
                <a:spcPts val="0"/>
              </a:spcBef>
              <a:spcAft>
                <a:spcPts val="0"/>
              </a:spcAft>
              <a:defRPr/>
            </a:pPr>
            <a:r>
              <a:rPr lang="nl-NL" sz="2600" b="1">
                <a:latin typeface="Liberation Sans" pitchFamily="18"/>
                <a:ea typeface="Microsoft YaHei" pitchFamily="2"/>
                <a:cs typeface="Lucida Sans" pitchFamily="2"/>
              </a:rPr>
              <a:t>met andere vredesorganisaties</a:t>
            </a:r>
          </a:p>
          <a:p>
            <a:pPr algn="ctr" eaLnBrk="1" fontAlgn="auto">
              <a:spcBef>
                <a:spcPts val="0"/>
              </a:spcBef>
              <a:spcAft>
                <a:spcPts val="0"/>
              </a:spcAft>
              <a:defRPr/>
            </a:pPr>
            <a:r>
              <a:rPr lang="nl-NL" sz="2600" b="1">
                <a:latin typeface="Liberation Sans" pitchFamily="18"/>
                <a:ea typeface="Microsoft YaHei" pitchFamily="2"/>
                <a:cs typeface="Lucida Sans" pitchFamily="2"/>
              </a:rPr>
              <a:t>in:</a:t>
            </a:r>
          </a:p>
        </p:txBody>
      </p:sp>
      <p:pic>
        <p:nvPicPr>
          <p:cNvPr id="65540" name="Picture 4">
            <a:extLst>
              <a:ext uri="{FF2B5EF4-FFF2-40B4-BE49-F238E27FC236}">
                <a16:creationId xmlns:a16="http://schemas.microsoft.com/office/drawing/2014/main" id="{4AC84198-EC89-7C0D-0969-CC758F8369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54313" y="2052638"/>
            <a:ext cx="4086225" cy="94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6D6A59E2-6CF8-5DFB-F95C-E4D463FCC6F4}"/>
              </a:ext>
            </a:extLst>
          </p:cNvPr>
          <p:cNvSpPr txBox="1"/>
          <p:nvPr/>
        </p:nvSpPr>
        <p:spPr>
          <a:xfrm>
            <a:off x="1979613" y="3133725"/>
            <a:ext cx="5400675" cy="1365250"/>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400">
                <a:latin typeface="Liberation Sans" pitchFamily="18"/>
                <a:ea typeface="Microsoft YaHei" pitchFamily="2"/>
                <a:cs typeface="Lucida Sans" pitchFamily="2"/>
              </a:rPr>
              <a:t>met manifestaties, demonstraties, vredescafé’s, regionale groepen</a:t>
            </a:r>
          </a:p>
          <a:p>
            <a:pPr algn="ctr" eaLnBrk="1" fontAlgn="auto">
              <a:spcBef>
                <a:spcPts val="0"/>
              </a:spcBef>
              <a:spcAft>
                <a:spcPts val="0"/>
              </a:spcAft>
              <a:defRPr/>
            </a:pPr>
            <a:endParaRPr lang="nl-NL">
              <a:latin typeface="Liberation Sans" pitchFamily="18"/>
              <a:ea typeface="Microsoft YaHei" pitchFamily="2"/>
              <a:cs typeface="Lucida Sans" pitchFamily="2"/>
            </a:endParaRPr>
          </a:p>
          <a:p>
            <a:pPr algn="ctr" eaLnBrk="1" fontAlgn="auto">
              <a:spcBef>
                <a:spcPts val="0"/>
              </a:spcBef>
              <a:spcAft>
                <a:spcPts val="0"/>
              </a:spcAft>
              <a:defRPr/>
            </a:pPr>
            <a:r>
              <a:rPr lang="nl-NL" sz="2400">
                <a:latin typeface="Liberation Sans" pitchFamily="18"/>
                <a:ea typeface="Microsoft YaHei" pitchFamily="2"/>
                <a:cs typeface="Lucida Sans" pitchFamily="2"/>
              </a:rPr>
              <a:t>en het ondertekenen van het</a:t>
            </a:r>
          </a:p>
        </p:txBody>
      </p:sp>
      <p:pic>
        <p:nvPicPr>
          <p:cNvPr id="65542" name="Picture 6">
            <a:extLst>
              <a:ext uri="{FF2B5EF4-FFF2-40B4-BE49-F238E27FC236}">
                <a16:creationId xmlns:a16="http://schemas.microsoft.com/office/drawing/2014/main" id="{AE7B275D-4241-C4EC-BB36-31F5DA577F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7813" y="4427538"/>
            <a:ext cx="6804025" cy="93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3" name="Picture 7">
            <a:extLst>
              <a:ext uri="{FF2B5EF4-FFF2-40B4-BE49-F238E27FC236}">
                <a16:creationId xmlns:a16="http://schemas.microsoft.com/office/drawing/2014/main" id="{6807C27F-35EC-2EEB-56FB-7F7C0B2BEF8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9313" y="319088"/>
            <a:ext cx="2657475" cy="166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name="page32">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A1F256F-EFB5-2508-BB0A-E3748683096A}"/>
              </a:ext>
            </a:extLst>
          </p:cNvPr>
          <p:cNvSpPr txBox="1"/>
          <p:nvPr/>
        </p:nvSpPr>
        <p:spPr>
          <a:xfrm>
            <a:off x="-252413" y="390525"/>
            <a:ext cx="5761038" cy="4833938"/>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600" b="1">
                <a:latin typeface="Liberation Sans" pitchFamily="18"/>
                <a:ea typeface="Microsoft YaHei" pitchFamily="2"/>
                <a:cs typeface="Lucida Sans" pitchFamily="2"/>
              </a:rPr>
              <a:t>KERK &amp; VREDE</a:t>
            </a: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r>
              <a:rPr lang="nl-NL" sz="2600" b="1">
                <a:latin typeface="Liberation Sans" pitchFamily="18"/>
                <a:ea typeface="Microsoft YaHei" pitchFamily="2"/>
                <a:cs typeface="Lucida Sans" pitchFamily="2"/>
              </a:rPr>
              <a:t>samen</a:t>
            </a: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r>
              <a:rPr lang="nl-NL" sz="2600" b="1">
                <a:latin typeface="Liberation Sans" pitchFamily="18"/>
                <a:ea typeface="Microsoft YaHei" pitchFamily="2"/>
                <a:cs typeface="Lucida Sans" pitchFamily="2"/>
              </a:rPr>
              <a:t>tegen de stroom</a:t>
            </a: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r>
              <a:rPr lang="nl-NL" sz="2600" b="1">
                <a:latin typeface="Liberation Sans" pitchFamily="18"/>
                <a:ea typeface="Microsoft YaHei" pitchFamily="2"/>
                <a:cs typeface="Lucida Sans" pitchFamily="2"/>
              </a:rPr>
              <a:t>naar beste vermogen</a:t>
            </a: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r>
              <a:rPr lang="nl-NL" sz="2600" b="1">
                <a:latin typeface="Liberation Sans" pitchFamily="18"/>
                <a:ea typeface="Microsoft YaHei" pitchFamily="2"/>
                <a:cs typeface="Lucida Sans" pitchFamily="2"/>
              </a:rPr>
              <a:t>met vallen en opstaan…</a:t>
            </a: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r>
              <a:rPr lang="nl-NL" sz="2600" b="1">
                <a:latin typeface="Liberation Sans" pitchFamily="18"/>
                <a:ea typeface="Microsoft YaHei" pitchFamily="2"/>
                <a:cs typeface="Lucida Sans" pitchFamily="2"/>
              </a:rPr>
              <a:t>attent en alert</a:t>
            </a: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r>
              <a:rPr lang="nl-NL" sz="2600" b="1">
                <a:latin typeface="Liberation Sans" pitchFamily="18"/>
                <a:ea typeface="Microsoft YaHei" pitchFamily="2"/>
                <a:cs typeface="Lucida Sans" pitchFamily="2"/>
              </a:rPr>
              <a:t>telkens terug naar het begin</a:t>
            </a:r>
          </a:p>
          <a:p>
            <a:pPr algn="ctr" eaLnBrk="1" fontAlgn="auto">
              <a:spcBef>
                <a:spcPts val="0"/>
              </a:spcBef>
              <a:spcAft>
                <a:spcPts val="0"/>
              </a:spcAft>
              <a:defRPr/>
            </a:pPr>
            <a:endParaRPr lang="nl-NL" b="1">
              <a:latin typeface="Liberation Sans" pitchFamily="18"/>
              <a:ea typeface="Microsoft YaHei" pitchFamily="2"/>
              <a:cs typeface="Lucida Sans" pitchFamily="2"/>
            </a:endParaRPr>
          </a:p>
          <a:p>
            <a:pPr algn="ctr" eaLnBrk="1" fontAlgn="auto">
              <a:spcBef>
                <a:spcPts val="0"/>
              </a:spcBef>
              <a:spcAft>
                <a:spcPts val="0"/>
              </a:spcAft>
              <a:defRPr/>
            </a:pPr>
            <a:r>
              <a:rPr lang="nl-NL" sz="2600" b="1">
                <a:latin typeface="Liberation Sans" pitchFamily="18"/>
                <a:ea typeface="Microsoft YaHei" pitchFamily="2"/>
                <a:cs typeface="Lucida Sans" pitchFamily="2"/>
              </a:rPr>
              <a:t>terug naar de bron</a:t>
            </a:r>
          </a:p>
        </p:txBody>
      </p:sp>
      <p:sp>
        <p:nvSpPr>
          <p:cNvPr id="3" name="TextBox 2">
            <a:extLst>
              <a:ext uri="{FF2B5EF4-FFF2-40B4-BE49-F238E27FC236}">
                <a16:creationId xmlns:a16="http://schemas.microsoft.com/office/drawing/2014/main" id="{7FF1A321-63BD-041B-3326-3C04A0DDEA12}"/>
              </a:ext>
            </a:extLst>
          </p:cNvPr>
          <p:cNvSpPr txBox="1"/>
          <p:nvPr/>
        </p:nvSpPr>
        <p:spPr>
          <a:xfrm>
            <a:off x="6480175" y="4978400"/>
            <a:ext cx="3059113" cy="601663"/>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i="1">
                <a:latin typeface="Liberation Sans" pitchFamily="18"/>
                <a:ea typeface="Microsoft YaHei" pitchFamily="2"/>
                <a:cs typeface="Lucida Sans" pitchFamily="2"/>
              </a:rPr>
              <a:t>Dank voor uw aandacht!</a:t>
            </a:r>
          </a:p>
        </p:txBody>
      </p:sp>
      <p:pic>
        <p:nvPicPr>
          <p:cNvPr id="67588" name="Picture 4">
            <a:extLst>
              <a:ext uri="{FF2B5EF4-FFF2-40B4-BE49-F238E27FC236}">
                <a16:creationId xmlns:a16="http://schemas.microsoft.com/office/drawing/2014/main" id="{BCAAD1CC-81E9-172C-1298-43EC086535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2763" y="900113"/>
            <a:ext cx="3946525" cy="296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9" name="Picture 5">
            <a:extLst>
              <a:ext uri="{FF2B5EF4-FFF2-40B4-BE49-F238E27FC236}">
                <a16:creationId xmlns:a16="http://schemas.microsoft.com/office/drawing/2014/main" id="{51AD87DB-BEFA-1234-7495-88EF7D37555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92725" y="4292600"/>
            <a:ext cx="898525" cy="900113"/>
          </a:xfrm>
          <a:prstGeom prst="rect">
            <a:avLst/>
          </a:prstGeom>
          <a:solidFill>
            <a:srgbClr val="729FCF"/>
          </a:solidFill>
          <a:ln w="0">
            <a:solidFill>
              <a:srgbClr val="3465A4"/>
            </a:solidFill>
            <a:miter lim="800000"/>
            <a:headEnd/>
            <a:tailEnd/>
          </a:ln>
        </p:spPr>
      </p:pic>
    </p:spTree>
  </p:cSld>
  <p:clrMapOvr>
    <a:masterClrMapping/>
  </p:clrMapOvr>
  <p:transition spd="slow" advTm="2500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795D26A-9B08-A40C-08D4-B4CD0F083377}"/>
              </a:ext>
            </a:extLst>
          </p:cNvPr>
          <p:cNvSpPr txBox="1"/>
          <p:nvPr/>
        </p:nvSpPr>
        <p:spPr>
          <a:xfrm>
            <a:off x="3429601" y="520899"/>
            <a:ext cx="6300788" cy="5783263"/>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200" b="1">
                <a:latin typeface="Liberation Sans" pitchFamily="18"/>
                <a:ea typeface="Microsoft YaHei" pitchFamily="2"/>
                <a:cs typeface="Lucida Sans" pitchFamily="2"/>
              </a:rPr>
              <a:t>Enkele gegevens:</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200">
                <a:latin typeface="Liberation Sans" pitchFamily="18"/>
                <a:ea typeface="Microsoft YaHei" pitchFamily="2"/>
                <a:cs typeface="Lucida Sans" pitchFamily="2"/>
              </a:rPr>
              <a:t>opgericht in 1924 als reactie op de 1</a:t>
            </a:r>
            <a:r>
              <a:rPr lang="nl-NL" sz="2200" baseline="30000">
                <a:latin typeface="Liberation Sans" pitchFamily="18"/>
                <a:ea typeface="Microsoft YaHei" pitchFamily="2"/>
                <a:cs typeface="Lucida Sans" pitchFamily="2"/>
              </a:rPr>
              <a:t>e</a:t>
            </a:r>
            <a:r>
              <a:rPr lang="nl-NL" sz="2200">
                <a:latin typeface="Liberation Sans" pitchFamily="18"/>
                <a:ea typeface="Microsoft YaHei" pitchFamily="2"/>
                <a:cs typeface="Lucida Sans" pitchFamily="2"/>
              </a:rPr>
              <a:t> wereldoorlog</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200">
                <a:latin typeface="Liberation Sans" pitchFamily="18"/>
                <a:ea typeface="Microsoft YaHei" pitchFamily="2"/>
                <a:cs typeface="Lucida Sans" pitchFamily="2"/>
              </a:rPr>
              <a:t>deel uitmakend van een breder verband: de IFOR (International Fellowship of Reconciliation)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200">
                <a:latin typeface="Liberation Sans" pitchFamily="18"/>
                <a:ea typeface="Microsoft YaHei" pitchFamily="2"/>
                <a:cs typeface="Lucida Sans" pitchFamily="2"/>
              </a:rPr>
              <a:t>Sinds 2015 huren wij ruimte in het Landelijke Dienstencentrum van de Protestantse Kerk in Utrecht</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200">
                <a:latin typeface="Liberation Sans" pitchFamily="18"/>
                <a:ea typeface="Microsoft YaHei" pitchFamily="2"/>
                <a:cs typeface="Lucida Sans" pitchFamily="2"/>
              </a:rPr>
              <a:t>Aantal leden: 437 (ooit 9143, de laatste jaren weer groeiend)</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p:txBody>
      </p:sp>
      <p:pic>
        <p:nvPicPr>
          <p:cNvPr id="10243" name="Picture 3">
            <a:extLst>
              <a:ext uri="{FF2B5EF4-FFF2-40B4-BE49-F238E27FC236}">
                <a16:creationId xmlns:a16="http://schemas.microsoft.com/office/drawing/2014/main" id="{1058B5BA-C057-B264-97D4-EB7F0BF870EF}"/>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360363" y="360363"/>
            <a:ext cx="1901825" cy="179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page5">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7A24496-78AD-EE51-D057-E3F8B6CE4614}"/>
              </a:ext>
            </a:extLst>
          </p:cNvPr>
          <p:cNvSpPr txBox="1"/>
          <p:nvPr/>
        </p:nvSpPr>
        <p:spPr>
          <a:xfrm>
            <a:off x="503238" y="755650"/>
            <a:ext cx="4681537" cy="5605463"/>
          </a:xfrm>
          <a:prstGeom prst="rect">
            <a:avLst/>
          </a:prstGeom>
          <a:noFill/>
          <a:ln>
            <a:noFill/>
          </a:ln>
        </p:spPr>
        <p:txBody>
          <a:bodyPr lIns="90000" tIns="45000" rIns="90000" bIns="45000" compatLnSpc="0">
            <a:spAutoFit/>
          </a:bodyPr>
          <a:lstStyle/>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200">
                <a:latin typeface="Liberation Sans" pitchFamily="18"/>
                <a:ea typeface="Microsoft YaHei" pitchFamily="2"/>
                <a:cs typeface="Lucida Sans" pitchFamily="2"/>
              </a:rPr>
              <a:t>Het 100-jarig jubileum werd gevierd op 5 oktober 2024 met meer dan 200 deelnemers</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200">
                <a:latin typeface="Liberation Sans" pitchFamily="18"/>
                <a:ea typeface="Microsoft YaHei" pitchFamily="2"/>
                <a:cs typeface="Lucida Sans" pitchFamily="2"/>
              </a:rPr>
              <a:t>in het Johannescentrum in Utrecht</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200">
                <a:latin typeface="Liberation Sans" pitchFamily="18"/>
                <a:ea typeface="Microsoft YaHei" pitchFamily="2"/>
                <a:cs typeface="Lucida Sans" pitchFamily="2"/>
              </a:rPr>
              <a:t>met o.a. diverse workshops schrijven, musiceren, wandelen en praten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p:txBody>
      </p:sp>
      <p:pic>
        <p:nvPicPr>
          <p:cNvPr id="12291" name="Picture 3">
            <a:extLst>
              <a:ext uri="{FF2B5EF4-FFF2-40B4-BE49-F238E27FC236}">
                <a16:creationId xmlns:a16="http://schemas.microsoft.com/office/drawing/2014/main" id="{626EBEEA-0F51-D76A-E881-9DEF04D999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080625" cy="210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4">
            <a:extLst>
              <a:ext uri="{FF2B5EF4-FFF2-40B4-BE49-F238E27FC236}">
                <a16:creationId xmlns:a16="http://schemas.microsoft.com/office/drawing/2014/main" id="{367FCD42-EC22-0512-A775-DB46E4F477AE}"/>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6840538" y="2584450"/>
            <a:ext cx="3059112" cy="229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page6">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52B110-6CB9-D64D-0D89-A7EDBB9ABE49}"/>
              </a:ext>
            </a:extLst>
          </p:cNvPr>
          <p:cNvSpPr txBox="1"/>
          <p:nvPr/>
        </p:nvSpPr>
        <p:spPr>
          <a:xfrm>
            <a:off x="900113" y="581025"/>
            <a:ext cx="7920037" cy="858838"/>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a:latin typeface="Liberation Sans" pitchFamily="18"/>
                <a:ea typeface="Microsoft YaHei" pitchFamily="2"/>
                <a:cs typeface="Lucida Sans" pitchFamily="2"/>
              </a:rPr>
              <a:t>Met onder andere:</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p:txBody>
      </p:sp>
      <p:pic>
        <p:nvPicPr>
          <p:cNvPr id="14339" name="Picture 3">
            <a:extLst>
              <a:ext uri="{FF2B5EF4-FFF2-40B4-BE49-F238E27FC236}">
                <a16:creationId xmlns:a16="http://schemas.microsoft.com/office/drawing/2014/main" id="{FD34912C-FBEB-15D7-AFBE-70958190CC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3290"/>
          <a:stretch>
            <a:fillRect/>
          </a:stretch>
        </p:blipFill>
        <p:spPr bwMode="auto">
          <a:xfrm>
            <a:off x="2463800" y="1079500"/>
            <a:ext cx="3800475"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27556848-4321-A59A-AD5E-4DA17FEBAA14}"/>
              </a:ext>
            </a:extLst>
          </p:cNvPr>
          <p:cNvSpPr txBox="1"/>
          <p:nvPr/>
        </p:nvSpPr>
        <p:spPr>
          <a:xfrm>
            <a:off x="3276600" y="2339975"/>
            <a:ext cx="3240088" cy="2881313"/>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800" b="1">
                <a:latin typeface="Liberation Sans" pitchFamily="18"/>
                <a:ea typeface="Microsoft YaHei" pitchFamily="2"/>
                <a:cs typeface="Lucida Sans" pitchFamily="2"/>
              </a:rPr>
              <a:t>Dienstplicht?</a:t>
            </a:r>
          </a:p>
          <a:p>
            <a:pPr eaLnBrk="1" fontAlgn="auto">
              <a:spcBef>
                <a:spcPts val="0"/>
              </a:spcBef>
              <a:spcAft>
                <a:spcPts val="0"/>
              </a:spcAft>
              <a:defRPr/>
            </a:pPr>
            <a:endParaRPr lang="nl-NL" sz="2800" b="1">
              <a:latin typeface="Liberation Sans" pitchFamily="18"/>
              <a:ea typeface="Microsoft YaHei" pitchFamily="2"/>
              <a:cs typeface="Lucida Sans" pitchFamily="2"/>
            </a:endParaRPr>
          </a:p>
          <a:p>
            <a:pPr eaLnBrk="1" fontAlgn="auto">
              <a:spcBef>
                <a:spcPts val="0"/>
              </a:spcBef>
              <a:spcAft>
                <a:spcPts val="0"/>
              </a:spcAft>
              <a:defRPr/>
            </a:pPr>
            <a:endParaRPr lang="nl-NL" b="1">
              <a:latin typeface="Liberation Sans" pitchFamily="18"/>
              <a:ea typeface="Microsoft YaHei" pitchFamily="2"/>
              <a:cs typeface="Lucida Sans" pitchFamily="2"/>
            </a:endParaRPr>
          </a:p>
          <a:p>
            <a:pPr eaLnBrk="1" fontAlgn="auto">
              <a:spcBef>
                <a:spcPts val="0"/>
              </a:spcBef>
              <a:spcAft>
                <a:spcPts val="0"/>
              </a:spcAft>
              <a:defRPr/>
            </a:pPr>
            <a:r>
              <a:rPr lang="nl-NL" sz="2800" b="1">
                <a:latin typeface="Liberation Sans" pitchFamily="18"/>
                <a:ea typeface="Microsoft YaHei" pitchFamily="2"/>
                <a:cs typeface="Lucida Sans" pitchFamily="2"/>
              </a:rPr>
              <a:t>Op dat idee zou ik graag schieten</a:t>
            </a:r>
          </a:p>
          <a:p>
            <a:pPr eaLnBrk="1" fontAlgn="auto">
              <a:spcBef>
                <a:spcPts val="0"/>
              </a:spcBef>
              <a:spcAft>
                <a:spcPts val="0"/>
              </a:spcAft>
              <a:defRPr/>
            </a:pPr>
            <a:endParaRPr lang="nl-NL" sz="2800" b="1">
              <a:latin typeface="Liberation Sans" pitchFamily="18"/>
              <a:ea typeface="Microsoft YaHei" pitchFamily="2"/>
              <a:cs typeface="Lucida Sans" pitchFamily="2"/>
            </a:endParaRPr>
          </a:p>
          <a:p>
            <a:pPr eaLnBrk="1" fontAlgn="auto">
              <a:spcBef>
                <a:spcPts val="0"/>
              </a:spcBef>
              <a:spcAft>
                <a:spcPts val="0"/>
              </a:spcAft>
              <a:defRPr/>
            </a:pPr>
            <a:endParaRPr lang="nl-NL" b="1">
              <a:latin typeface="Liberation Sans" pitchFamily="18"/>
              <a:ea typeface="Microsoft YaHei" pitchFamily="2"/>
              <a:cs typeface="Lucida Sans" pitchFamily="2"/>
            </a:endParaRPr>
          </a:p>
          <a:p>
            <a:pPr algn="r" eaLnBrk="1" fontAlgn="auto">
              <a:spcBef>
                <a:spcPts val="0"/>
              </a:spcBef>
              <a:spcAft>
                <a:spcPts val="0"/>
              </a:spcAft>
              <a:defRPr/>
            </a:pPr>
            <a:r>
              <a:rPr lang="nl-NL" sz="2100">
                <a:latin typeface="Liberation Sans" pitchFamily="18"/>
                <a:ea typeface="Microsoft YaHei" pitchFamily="2"/>
                <a:cs typeface="Lucida Sans" pitchFamily="2"/>
              </a:rPr>
              <a:t>Het broertje van Loesje</a:t>
            </a:r>
          </a:p>
        </p:txBody>
      </p:sp>
      <p:pic>
        <p:nvPicPr>
          <p:cNvPr id="14341" name="Picture 5">
            <a:extLst>
              <a:ext uri="{FF2B5EF4-FFF2-40B4-BE49-F238E27FC236}">
                <a16:creationId xmlns:a16="http://schemas.microsoft.com/office/drawing/2014/main" id="{681C50FF-377A-E7D8-6F38-4F8949A69A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85088" y="539750"/>
            <a:ext cx="18542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8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page7">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90E200C-2A71-88AD-A396-C3609648B3D4}"/>
              </a:ext>
            </a:extLst>
          </p:cNvPr>
          <p:cNvSpPr txBox="1"/>
          <p:nvPr/>
        </p:nvSpPr>
        <p:spPr>
          <a:xfrm>
            <a:off x="539750" y="215900"/>
            <a:ext cx="5580063" cy="6643688"/>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000">
                <a:latin typeface="Liberation Sans" pitchFamily="18"/>
                <a:ea typeface="Microsoft YaHei" pitchFamily="2"/>
                <a:cs typeface="Lucida Sans" pitchFamily="2"/>
              </a:rPr>
              <a:t>En de presentatie van een </a:t>
            </a:r>
            <a:r>
              <a:rPr lang="nl-NL" sz="2000" b="1">
                <a:latin typeface="Liberation Sans" pitchFamily="18"/>
                <a:ea typeface="Microsoft YaHei" pitchFamily="2"/>
                <a:cs typeface="Lucida Sans" pitchFamily="2"/>
              </a:rPr>
              <a:t>jubileumboek “Pacifisme in tijden van oorlog”</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000">
                <a:latin typeface="Liberation Sans" pitchFamily="18"/>
                <a:ea typeface="Microsoft YaHei" pitchFamily="2"/>
                <a:cs typeface="Lucida Sans" pitchFamily="2"/>
              </a:rPr>
              <a:t>Over:</a:t>
            </a:r>
          </a:p>
          <a:p>
            <a:pPr eaLnBrk="1" fontAlgn="auto">
              <a:spcBef>
                <a:spcPts val="0"/>
              </a:spcBef>
              <a:spcAft>
                <a:spcPts val="0"/>
              </a:spcAft>
              <a:defRPr/>
            </a:pPr>
            <a:r>
              <a:rPr lang="nl-NL" sz="2000">
                <a:latin typeface="Liberation Sans" pitchFamily="18"/>
                <a:ea typeface="Microsoft YaHei" pitchFamily="2"/>
                <a:cs typeface="Lucida Sans" pitchFamily="2"/>
              </a:rPr>
              <a:t>- pacifisme als ruimte voor bezinning</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000">
                <a:latin typeface="Liberation Sans" pitchFamily="18"/>
                <a:ea typeface="Microsoft YaHei" pitchFamily="2"/>
                <a:cs typeface="Lucida Sans" pitchFamily="2"/>
              </a:rPr>
              <a:t>- de bewogen geschiedenis van Kerk en Vrede, o.a. ten tijde van de 2</a:t>
            </a:r>
            <a:r>
              <a:rPr lang="nl-NL" sz="2000" baseline="30000">
                <a:latin typeface="Liberation Sans" pitchFamily="18"/>
                <a:ea typeface="Microsoft YaHei" pitchFamily="2"/>
                <a:cs typeface="Lucida Sans" pitchFamily="2"/>
              </a:rPr>
              <a:t>e</a:t>
            </a:r>
            <a:r>
              <a:rPr lang="nl-NL" sz="2000">
                <a:latin typeface="Liberation Sans" pitchFamily="18"/>
                <a:ea typeface="Microsoft YaHei" pitchFamily="2"/>
                <a:cs typeface="Lucida Sans" pitchFamily="2"/>
              </a:rPr>
              <a:t> wereldoorlog</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000">
                <a:latin typeface="Liberation Sans" pitchFamily="18"/>
                <a:ea typeface="Microsoft YaHei" pitchFamily="2"/>
                <a:cs typeface="Lucida Sans" pitchFamily="2"/>
              </a:rPr>
              <a:t>- de theologische vragen</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000">
                <a:latin typeface="Liberation Sans" pitchFamily="18"/>
                <a:ea typeface="Microsoft YaHei" pitchFamily="2"/>
                <a:cs typeface="Lucida Sans" pitchFamily="2"/>
              </a:rPr>
              <a:t>- de grote namen van het begin:</a:t>
            </a:r>
          </a:p>
          <a:p>
            <a:pPr eaLnBrk="1" fontAlgn="auto">
              <a:spcBef>
                <a:spcPts val="0"/>
              </a:spcBef>
              <a:spcAft>
                <a:spcPts val="0"/>
              </a:spcAft>
              <a:defRPr/>
            </a:pPr>
            <a:r>
              <a:rPr lang="nl-NL" sz="2000" b="1">
                <a:latin typeface="Liberation Sans" pitchFamily="18"/>
                <a:ea typeface="Microsoft YaHei" pitchFamily="2"/>
                <a:cs typeface="Lucida Sans" pitchFamily="2"/>
              </a:rPr>
              <a:t>Hilbrandt Boschma</a:t>
            </a:r>
            <a:r>
              <a:rPr lang="nl-NL" sz="2000">
                <a:latin typeface="Liberation Sans" pitchFamily="18"/>
                <a:ea typeface="Microsoft YaHei" pitchFamily="2"/>
                <a:cs typeface="Lucida Sans" pitchFamily="2"/>
              </a:rPr>
              <a:t> – een christenantimilitarist</a:t>
            </a:r>
          </a:p>
          <a:p>
            <a:pPr eaLnBrk="1" fontAlgn="auto">
              <a:spcBef>
                <a:spcPts val="0"/>
              </a:spcBef>
              <a:spcAft>
                <a:spcPts val="0"/>
              </a:spcAft>
              <a:defRPr/>
            </a:pPr>
            <a:r>
              <a:rPr lang="nl-NL" sz="2000" b="1">
                <a:latin typeface="Liberation Sans" pitchFamily="18"/>
                <a:ea typeface="Microsoft YaHei" pitchFamily="2"/>
                <a:cs typeface="Lucida Sans" pitchFamily="2"/>
              </a:rPr>
              <a:t>Dominee Hugenholtz</a:t>
            </a:r>
            <a:r>
              <a:rPr lang="nl-NL" sz="2000">
                <a:latin typeface="Liberation Sans" pitchFamily="18"/>
                <a:ea typeface="Microsoft YaHei" pitchFamily="2"/>
                <a:cs typeface="Lucida Sans" pitchFamily="2"/>
              </a:rPr>
              <a:t> - de man van Kerk en Vrede</a:t>
            </a:r>
          </a:p>
          <a:p>
            <a:pPr eaLnBrk="1" fontAlgn="auto">
              <a:spcBef>
                <a:spcPts val="0"/>
              </a:spcBef>
              <a:spcAft>
                <a:spcPts val="0"/>
              </a:spcAft>
              <a:defRPr/>
            </a:pPr>
            <a:r>
              <a:rPr lang="nl-NL" sz="2000" b="1">
                <a:latin typeface="Liberation Sans" pitchFamily="18"/>
                <a:ea typeface="Microsoft YaHei" pitchFamily="2"/>
                <a:cs typeface="Lucida Sans" pitchFamily="2"/>
              </a:rPr>
              <a:t>G.J.Heering</a:t>
            </a:r>
            <a:r>
              <a:rPr lang="nl-NL" sz="2000">
                <a:latin typeface="Liberation Sans" pitchFamily="18"/>
                <a:ea typeface="Microsoft YaHei" pitchFamily="2"/>
                <a:cs typeface="Lucida Sans" pitchFamily="2"/>
              </a:rPr>
              <a:t> - hartstochtelijk theoloog voor de vrede</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000">
                <a:latin typeface="Liberation Sans" pitchFamily="18"/>
                <a:ea typeface="Microsoft YaHei" pitchFamily="2"/>
                <a:cs typeface="Lucida Sans" pitchFamily="2"/>
              </a:rPr>
              <a:t>En ook over...</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endParaRPr lang="nl-NL">
              <a:latin typeface="Liberation Sans" pitchFamily="18"/>
              <a:ea typeface="Microsoft YaHei" pitchFamily="2"/>
              <a:cs typeface="Lucida Sans" pitchFamily="2"/>
            </a:endParaRPr>
          </a:p>
        </p:txBody>
      </p:sp>
      <p:pic>
        <p:nvPicPr>
          <p:cNvPr id="16387" name="Picture 3">
            <a:extLst>
              <a:ext uri="{FF2B5EF4-FFF2-40B4-BE49-F238E27FC236}">
                <a16:creationId xmlns:a16="http://schemas.microsoft.com/office/drawing/2014/main" id="{9C0E7E38-CA99-6CB4-ADCF-AECE7C8318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0663" y="677863"/>
            <a:ext cx="2968625" cy="454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page8">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8417CF0-7989-1B4B-079A-D792D973CE8E}"/>
              </a:ext>
            </a:extLst>
          </p:cNvPr>
          <p:cNvSpPr txBox="1"/>
          <p:nvPr/>
        </p:nvSpPr>
        <p:spPr>
          <a:xfrm>
            <a:off x="4500563" y="561975"/>
            <a:ext cx="4319587" cy="2841625"/>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3200" b="1">
                <a:latin typeface="Liberation Sans" pitchFamily="18"/>
                <a:ea typeface="Microsoft YaHei" pitchFamily="2"/>
                <a:cs typeface="Lucida Sans" pitchFamily="2"/>
              </a:rPr>
              <a:t>ds.J.J.Buskes</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100">
                <a:latin typeface="Liberation Sans" pitchFamily="18"/>
                <a:ea typeface="Microsoft YaHei" pitchFamily="2"/>
                <a:cs typeface="Lucida Sans" pitchFamily="2"/>
              </a:rPr>
              <a:t>Van 1929-1961 in het hoofdbestuur o.a. als vicevoorzitter</a:t>
            </a:r>
          </a:p>
          <a:p>
            <a:pPr eaLnBrk="1" fontAlgn="auto">
              <a:spcBef>
                <a:spcPts val="0"/>
              </a:spcBef>
              <a:spcAft>
                <a:spcPts val="0"/>
              </a:spcAft>
              <a:defRPr/>
            </a:pPr>
            <a:endParaRPr lang="nl-NL">
              <a:latin typeface="Liberation Sans" pitchFamily="18"/>
              <a:ea typeface="Microsoft YaHei" pitchFamily="2"/>
              <a:cs typeface="Lucida Sans" pitchFamily="2"/>
            </a:endParaRPr>
          </a:p>
          <a:p>
            <a:pPr eaLnBrk="1" fontAlgn="auto">
              <a:spcBef>
                <a:spcPts val="0"/>
              </a:spcBef>
              <a:spcAft>
                <a:spcPts val="0"/>
              </a:spcAft>
              <a:defRPr/>
            </a:pPr>
            <a:r>
              <a:rPr lang="nl-NL" sz="2100">
                <a:latin typeface="Liberation Sans" pitchFamily="18"/>
                <a:ea typeface="Microsoft YaHei" pitchFamily="2"/>
                <a:cs typeface="Lucida Sans" pitchFamily="2"/>
              </a:rPr>
              <a:t>Lange tijd hoofdredacteur van het verenigingsblad Militia Christi</a:t>
            </a:r>
          </a:p>
        </p:txBody>
      </p:sp>
      <p:pic>
        <p:nvPicPr>
          <p:cNvPr id="18435" name="Picture 3">
            <a:extLst>
              <a:ext uri="{FF2B5EF4-FFF2-40B4-BE49-F238E27FC236}">
                <a16:creationId xmlns:a16="http://schemas.microsoft.com/office/drawing/2014/main" id="{08DD2E8B-281B-CC2C-F1E1-E7D5B3B121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6138" y="539750"/>
            <a:ext cx="3294062"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4">
            <a:extLst>
              <a:ext uri="{FF2B5EF4-FFF2-40B4-BE49-F238E27FC236}">
                <a16:creationId xmlns:a16="http://schemas.microsoft.com/office/drawing/2014/main" id="{2A3867CD-F7C3-A308-FD90-53E6F8D119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0400" y="2843213"/>
            <a:ext cx="149860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page9">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686768D-08DD-C876-7F25-5B3F21D8F1EB}"/>
              </a:ext>
            </a:extLst>
          </p:cNvPr>
          <p:cNvSpPr txBox="1"/>
          <p:nvPr/>
        </p:nvSpPr>
        <p:spPr>
          <a:xfrm>
            <a:off x="5400675" y="576263"/>
            <a:ext cx="3959225" cy="2071687"/>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600" b="1">
                <a:latin typeface="Liberation Sans" pitchFamily="18"/>
                <a:ea typeface="Microsoft YaHei" pitchFamily="2"/>
                <a:cs typeface="Lucida Sans" pitchFamily="2"/>
              </a:rPr>
              <a:t>Begin 80-er jaren had Kerk en Vrede de wind mee, samen met het minder radicale IKV</a:t>
            </a:r>
          </a:p>
        </p:txBody>
      </p:sp>
      <p:pic>
        <p:nvPicPr>
          <p:cNvPr id="20483" name="Picture 3">
            <a:extLst>
              <a:ext uri="{FF2B5EF4-FFF2-40B4-BE49-F238E27FC236}">
                <a16:creationId xmlns:a16="http://schemas.microsoft.com/office/drawing/2014/main" id="{8D282ED1-1E37-2DE1-517E-FD435F7443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725" y="603250"/>
            <a:ext cx="3633788"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926B117E-F149-12DA-B674-280BF89D4951}"/>
              </a:ext>
            </a:extLst>
          </p:cNvPr>
          <p:cNvSpPr txBox="1"/>
          <p:nvPr/>
        </p:nvSpPr>
        <p:spPr>
          <a:xfrm>
            <a:off x="1260475" y="3060700"/>
            <a:ext cx="2339975" cy="373063"/>
          </a:xfrm>
          <a:prstGeom prst="rect">
            <a:avLst/>
          </a:prstGeom>
          <a:noFill/>
          <a:ln>
            <a:noFill/>
          </a:ln>
        </p:spPr>
        <p:txBody>
          <a:bodyPr lIns="90000" tIns="45000" rIns="90000" bIns="45000" compatLnSpc="0">
            <a:spAutoFit/>
          </a:bodyPr>
          <a:lstStyle/>
          <a:p>
            <a:pPr eaLnBrk="1" fontAlgn="auto">
              <a:spcBef>
                <a:spcPts val="0"/>
              </a:spcBef>
              <a:spcAft>
                <a:spcPts val="0"/>
              </a:spcAft>
              <a:defRPr/>
            </a:pPr>
            <a:r>
              <a:rPr lang="nl-NL" sz="2000" b="1">
                <a:latin typeface="Liberation Sans" pitchFamily="18"/>
                <a:ea typeface="Microsoft YaHei" pitchFamily="2"/>
                <a:cs typeface="Lucida Sans" pitchFamily="2"/>
              </a:rPr>
              <a:t>1981 Amsterdam</a:t>
            </a:r>
          </a:p>
        </p:txBody>
      </p:sp>
      <p:pic>
        <p:nvPicPr>
          <p:cNvPr id="20485" name="Picture 5">
            <a:extLst>
              <a:ext uri="{FF2B5EF4-FFF2-40B4-BE49-F238E27FC236}">
                <a16:creationId xmlns:a16="http://schemas.microsoft.com/office/drawing/2014/main" id="{CBBDD7D2-F189-57DD-8E41-7748A55972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0675" y="2314575"/>
            <a:ext cx="3959225" cy="263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8CC30040-B7A2-49AD-FC63-1624E417AE0B}"/>
              </a:ext>
            </a:extLst>
          </p:cNvPr>
          <p:cNvSpPr txBox="1"/>
          <p:nvPr/>
        </p:nvSpPr>
        <p:spPr>
          <a:xfrm>
            <a:off x="6119813" y="5040313"/>
            <a:ext cx="2520950" cy="373062"/>
          </a:xfrm>
          <a:prstGeom prst="rect">
            <a:avLst/>
          </a:prstGeom>
          <a:noFill/>
          <a:ln>
            <a:noFill/>
          </a:ln>
        </p:spPr>
        <p:txBody>
          <a:bodyPr lIns="90000" tIns="45000" rIns="90000" bIns="45000" compatLnSpc="0">
            <a:spAutoFit/>
          </a:bodyPr>
          <a:lstStyle/>
          <a:p>
            <a:pPr algn="ctr" eaLnBrk="1" fontAlgn="auto">
              <a:spcBef>
                <a:spcPts val="0"/>
              </a:spcBef>
              <a:spcAft>
                <a:spcPts val="0"/>
              </a:spcAft>
              <a:defRPr/>
            </a:pPr>
            <a:r>
              <a:rPr lang="nl-NL" sz="2000" b="1">
                <a:latin typeface="Liberation Sans" pitchFamily="18"/>
                <a:ea typeface="Microsoft YaHei" pitchFamily="2"/>
                <a:cs typeface="Lucida Sans" pitchFamily="2"/>
              </a:rPr>
              <a:t>1983 Den Haag</a:t>
            </a:r>
          </a:p>
        </p:txBody>
      </p:sp>
      <p:pic>
        <p:nvPicPr>
          <p:cNvPr id="20487" name="Picture 7">
            <a:extLst>
              <a:ext uri="{FF2B5EF4-FFF2-40B4-BE49-F238E27FC236}">
                <a16:creationId xmlns:a16="http://schemas.microsoft.com/office/drawing/2014/main" id="{08F64590-AFEA-3DFA-FE54-BD2DCADF1A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9250" y="3582988"/>
            <a:ext cx="1592263" cy="156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Tm="15000"/>
  <p:timing>
    <p:tnLst>
      <p:par>
        <p:cTn id="1" dur="indefinite" restart="never" nodeType="tmRoot"/>
      </p:par>
    </p:tnLst>
  </p:timing>
</p:sld>
</file>

<file path=ppt/theme/theme1.xml><?xml version="1.0" encoding="utf-8"?>
<a:theme xmlns:a="http://schemas.openxmlformats.org/drawingml/2006/main" name="Standaar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1081</Words>
  <Application>Microsoft Office PowerPoint</Application>
  <PresentationFormat>Aangepast</PresentationFormat>
  <Paragraphs>361</Paragraphs>
  <Slides>33</Slides>
  <Notes>32</Notes>
  <HiddenSlides>0</HiddenSlides>
  <MMClips>2</MMClips>
  <ScaleCrop>false</ScaleCrop>
  <HeadingPairs>
    <vt:vector size="6" baseType="variant">
      <vt:variant>
        <vt:lpstr>Gebruikte lettertypen</vt:lpstr>
      </vt:variant>
      <vt:variant>
        <vt:i4>9</vt:i4>
      </vt:variant>
      <vt:variant>
        <vt:lpstr>Thema</vt:lpstr>
      </vt:variant>
      <vt:variant>
        <vt:i4>1</vt:i4>
      </vt:variant>
      <vt:variant>
        <vt:lpstr>Diatitels</vt:lpstr>
      </vt:variant>
      <vt:variant>
        <vt:i4>33</vt:i4>
      </vt:variant>
    </vt:vector>
  </HeadingPairs>
  <TitlesOfParts>
    <vt:vector size="43" baseType="lpstr">
      <vt:lpstr>Microsoft YaHei</vt:lpstr>
      <vt:lpstr>Arial</vt:lpstr>
      <vt:lpstr>Calibri</vt:lpstr>
      <vt:lpstr>Comic Sans MS</vt:lpstr>
      <vt:lpstr>Liberation Sans</vt:lpstr>
      <vt:lpstr>Liberation Serif</vt:lpstr>
      <vt:lpstr>Lucida Sans</vt:lpstr>
      <vt:lpstr>Segoe UI</vt:lpstr>
      <vt:lpstr>Tahoma</vt:lpstr>
      <vt:lpstr>Standaard</vt:lpstr>
      <vt:lpstr>PowerPoint-presentatie</vt:lpstr>
      <vt:lpstr>Kerk en Vrede 100 jaar</vt:lpstr>
      <vt:lpstr>Wie wij zijn  Wij zijn een vereniging die gelooft dat het onverantwoord is om te vertrouwen op geweld. We zetten stappen op de weg van actieve geweldloosheid waarin de profeten van Israël en Jezus ons voorgingen. Mensen als Ghandi, Martin Luther King zijn hierbij onze grote voorbeelden.</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KenV-01</cp:lastModifiedBy>
  <cp:revision>57</cp:revision>
  <dcterms:created xsi:type="dcterms:W3CDTF">2026-08-22T09:13:41Z</dcterms:created>
  <dcterms:modified xsi:type="dcterms:W3CDTF">2026-09-09T12:57:11Z</dcterms:modified>
</cp:coreProperties>
</file>